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2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3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4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5" r:id="rId1"/>
  </p:sldMasterIdLst>
  <p:notesMasterIdLst>
    <p:notesMasterId r:id="rId72"/>
  </p:notesMasterIdLst>
  <p:sldIdLst>
    <p:sldId id="256" r:id="rId2"/>
    <p:sldId id="257" r:id="rId3"/>
    <p:sldId id="258" r:id="rId4"/>
    <p:sldId id="264" r:id="rId5"/>
    <p:sldId id="259" r:id="rId6"/>
    <p:sldId id="261" r:id="rId7"/>
    <p:sldId id="260" r:id="rId8"/>
    <p:sldId id="262" r:id="rId9"/>
    <p:sldId id="263" r:id="rId10"/>
    <p:sldId id="265" r:id="rId11"/>
    <p:sldId id="284" r:id="rId12"/>
    <p:sldId id="285" r:id="rId13"/>
    <p:sldId id="269" r:id="rId14"/>
    <p:sldId id="287" r:id="rId15"/>
    <p:sldId id="271" r:id="rId16"/>
    <p:sldId id="276" r:id="rId17"/>
    <p:sldId id="288" r:id="rId18"/>
    <p:sldId id="277" r:id="rId19"/>
    <p:sldId id="278" r:id="rId20"/>
    <p:sldId id="289" r:id="rId21"/>
    <p:sldId id="280" r:id="rId22"/>
    <p:sldId id="281" r:id="rId23"/>
    <p:sldId id="282" r:id="rId24"/>
    <p:sldId id="283" r:id="rId25"/>
    <p:sldId id="292" r:id="rId26"/>
    <p:sldId id="304" r:id="rId27"/>
    <p:sldId id="296" r:id="rId28"/>
    <p:sldId id="295" r:id="rId29"/>
    <p:sldId id="297" r:id="rId30"/>
    <p:sldId id="298" r:id="rId31"/>
    <p:sldId id="299" r:id="rId32"/>
    <p:sldId id="300" r:id="rId33"/>
    <p:sldId id="301" r:id="rId34"/>
    <p:sldId id="302" r:id="rId35"/>
    <p:sldId id="303" r:id="rId36"/>
    <p:sldId id="290" r:id="rId37"/>
    <p:sldId id="305" r:id="rId38"/>
    <p:sldId id="321" r:id="rId39"/>
    <p:sldId id="306" r:id="rId40"/>
    <p:sldId id="307" r:id="rId41"/>
    <p:sldId id="323" r:id="rId42"/>
    <p:sldId id="308" r:id="rId43"/>
    <p:sldId id="310" r:id="rId44"/>
    <p:sldId id="311" r:id="rId45"/>
    <p:sldId id="309" r:id="rId46"/>
    <p:sldId id="313" r:id="rId47"/>
    <p:sldId id="312" r:id="rId48"/>
    <p:sldId id="314" r:id="rId49"/>
    <p:sldId id="315" r:id="rId50"/>
    <p:sldId id="316" r:id="rId51"/>
    <p:sldId id="317" r:id="rId52"/>
    <p:sldId id="318" r:id="rId53"/>
    <p:sldId id="319" r:id="rId54"/>
    <p:sldId id="320" r:id="rId55"/>
    <p:sldId id="322" r:id="rId56"/>
    <p:sldId id="324" r:id="rId57"/>
    <p:sldId id="325" r:id="rId58"/>
    <p:sldId id="326" r:id="rId59"/>
    <p:sldId id="327" r:id="rId60"/>
    <p:sldId id="291" r:id="rId61"/>
    <p:sldId id="329" r:id="rId62"/>
    <p:sldId id="328" r:id="rId63"/>
    <p:sldId id="330" r:id="rId64"/>
    <p:sldId id="336" r:id="rId65"/>
    <p:sldId id="331" r:id="rId66"/>
    <p:sldId id="332" r:id="rId67"/>
    <p:sldId id="333" r:id="rId68"/>
    <p:sldId id="334" r:id="rId69"/>
    <p:sldId id="335" r:id="rId70"/>
    <p:sldId id="337" r:id="rId7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A1B6783-B20D-3C48-ACCC-E8C1223D19D4}">
          <p14:sldIdLst>
            <p14:sldId id="256"/>
            <p14:sldId id="257"/>
            <p14:sldId id="258"/>
          </p14:sldIdLst>
        </p14:section>
        <p14:section name="Architecture" id="{00EF3452-9366-7947-8C04-09AFFAD9F700}">
          <p14:sldIdLst>
            <p14:sldId id="264"/>
            <p14:sldId id="259"/>
            <p14:sldId id="261"/>
            <p14:sldId id="260"/>
            <p14:sldId id="262"/>
            <p14:sldId id="263"/>
          </p14:sldIdLst>
        </p14:section>
        <p14:section name="GQL Server" id="{8CB06A6C-8FAC-A743-A679-9F924A8D6EFB}">
          <p14:sldIdLst>
            <p14:sldId id="265"/>
            <p14:sldId id="284"/>
            <p14:sldId id="285"/>
            <p14:sldId id="269"/>
            <p14:sldId id="287"/>
            <p14:sldId id="271"/>
            <p14:sldId id="276"/>
            <p14:sldId id="288"/>
            <p14:sldId id="277"/>
            <p14:sldId id="278"/>
            <p14:sldId id="289"/>
            <p14:sldId id="280"/>
            <p14:sldId id="281"/>
            <p14:sldId id="282"/>
            <p14:sldId id="283"/>
            <p14:sldId id="292"/>
            <p14:sldId id="304"/>
            <p14:sldId id="296"/>
            <p14:sldId id="295"/>
            <p14:sldId id="297"/>
            <p14:sldId id="298"/>
            <p14:sldId id="299"/>
            <p14:sldId id="300"/>
            <p14:sldId id="301"/>
            <p14:sldId id="302"/>
            <p14:sldId id="303"/>
          </p14:sldIdLst>
        </p14:section>
        <p14:section name="Prisma" id="{7666A16D-C8E5-F641-AA62-F236E9287C1B}">
          <p14:sldIdLst>
            <p14:sldId id="290"/>
            <p14:sldId id="305"/>
            <p14:sldId id="321"/>
            <p14:sldId id="306"/>
            <p14:sldId id="307"/>
            <p14:sldId id="323"/>
            <p14:sldId id="308"/>
            <p14:sldId id="310"/>
            <p14:sldId id="311"/>
            <p14:sldId id="309"/>
            <p14:sldId id="313"/>
            <p14:sldId id="312"/>
            <p14:sldId id="314"/>
            <p14:sldId id="315"/>
            <p14:sldId id="316"/>
            <p14:sldId id="317"/>
            <p14:sldId id="318"/>
            <p14:sldId id="319"/>
            <p14:sldId id="320"/>
            <p14:sldId id="322"/>
            <p14:sldId id="324"/>
            <p14:sldId id="325"/>
            <p14:sldId id="326"/>
            <p14:sldId id="327"/>
          </p14:sldIdLst>
        </p14:section>
        <p14:section name="Front End" id="{0BD9029C-A8BA-EB4C-88F2-18F9EF579F8E}">
          <p14:sldIdLst>
            <p14:sldId id="291"/>
            <p14:sldId id="329"/>
            <p14:sldId id="328"/>
            <p14:sldId id="330"/>
            <p14:sldId id="336"/>
            <p14:sldId id="331"/>
            <p14:sldId id="332"/>
            <p14:sldId id="333"/>
            <p14:sldId id="334"/>
            <p14:sldId id="335"/>
            <p14:sldId id="33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2F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53"/>
    <p:restoredTop sz="96296"/>
  </p:normalViewPr>
  <p:slideViewPr>
    <p:cSldViewPr snapToGrid="0">
      <p:cViewPr>
        <p:scale>
          <a:sx n="90" d="100"/>
          <a:sy n="90" d="100"/>
        </p:scale>
        <p:origin x="232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ata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42.svg"/><Relationship Id="rId1" Type="http://schemas.openxmlformats.org/officeDocument/2006/relationships/image" Target="../media/image41.png"/><Relationship Id="rId6" Type="http://schemas.openxmlformats.org/officeDocument/2006/relationships/image" Target="../media/image44.svg"/><Relationship Id="rId5" Type="http://schemas.openxmlformats.org/officeDocument/2006/relationships/image" Target="../media/image43.png"/><Relationship Id="rId4" Type="http://schemas.openxmlformats.org/officeDocument/2006/relationships/image" Target="../media/image31.svg"/></Relationships>
</file>

<file path=ppt/diagrams/_rels/data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svg"/><Relationship Id="rId7" Type="http://schemas.openxmlformats.org/officeDocument/2006/relationships/image" Target="../media/image49.svg"/><Relationship Id="rId2" Type="http://schemas.openxmlformats.org/officeDocument/2006/relationships/image" Target="../media/image71.png"/><Relationship Id="rId1" Type="http://schemas.openxmlformats.org/officeDocument/2006/relationships/hyperlink" Target="https://gist.githubusercontent.com/somprasongd/7850ae630225b3d48886a39d52a6f44b/raw/a925a0f6c253cfe68660e4e66c9728ac2ffed081/docker-compose-prisma-pgsql.yml" TargetMode="External"/><Relationship Id="rId6" Type="http://schemas.openxmlformats.org/officeDocument/2006/relationships/image" Target="../media/image48.png"/><Relationship Id="rId5" Type="http://schemas.openxmlformats.org/officeDocument/2006/relationships/image" Target="../media/image47.svg"/><Relationship Id="rId4" Type="http://schemas.openxmlformats.org/officeDocument/2006/relationships/image" Target="../media/image46.png"/></Relationships>
</file>

<file path=ppt/diagrams/_rels/data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2.svg"/><Relationship Id="rId1" Type="http://schemas.openxmlformats.org/officeDocument/2006/relationships/image" Target="../media/image41.png"/><Relationship Id="rId6" Type="http://schemas.openxmlformats.org/officeDocument/2006/relationships/image" Target="../media/image75.svg"/><Relationship Id="rId5" Type="http://schemas.openxmlformats.org/officeDocument/2006/relationships/image" Target="../media/image74.png"/><Relationship Id="rId4" Type="http://schemas.openxmlformats.org/officeDocument/2006/relationships/image" Target="../media/image47.svg"/></Relationships>
</file>

<file path=ppt/diagrams/_rels/data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2.svg"/><Relationship Id="rId1" Type="http://schemas.openxmlformats.org/officeDocument/2006/relationships/image" Target="../media/image41.png"/><Relationship Id="rId6" Type="http://schemas.openxmlformats.org/officeDocument/2006/relationships/image" Target="../media/image75.svg"/><Relationship Id="rId5" Type="http://schemas.openxmlformats.org/officeDocument/2006/relationships/image" Target="../media/image74.png"/><Relationship Id="rId4" Type="http://schemas.openxmlformats.org/officeDocument/2006/relationships/image" Target="../media/image47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svg"/><Relationship Id="rId1" Type="http://schemas.openxmlformats.org/officeDocument/2006/relationships/image" Target="../media/image22.png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svg"/><Relationship Id="rId1" Type="http://schemas.openxmlformats.org/officeDocument/2006/relationships/image" Target="../media/image28.png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31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svg"/><Relationship Id="rId1" Type="http://schemas.openxmlformats.org/officeDocument/2006/relationships/image" Target="../media/image35.png"/><Relationship Id="rId6" Type="http://schemas.openxmlformats.org/officeDocument/2006/relationships/image" Target="../media/image40.svg"/><Relationship Id="rId5" Type="http://schemas.openxmlformats.org/officeDocument/2006/relationships/image" Target="../media/image39.png"/><Relationship Id="rId4" Type="http://schemas.openxmlformats.org/officeDocument/2006/relationships/image" Target="../media/image38.sv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42.svg"/><Relationship Id="rId1" Type="http://schemas.openxmlformats.org/officeDocument/2006/relationships/image" Target="../media/image41.png"/><Relationship Id="rId6" Type="http://schemas.openxmlformats.org/officeDocument/2006/relationships/image" Target="../media/image44.svg"/><Relationship Id="rId5" Type="http://schemas.openxmlformats.org/officeDocument/2006/relationships/image" Target="../media/image43.png"/><Relationship Id="rId4" Type="http://schemas.openxmlformats.org/officeDocument/2006/relationships/image" Target="../media/image31.svg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2.svg"/><Relationship Id="rId1" Type="http://schemas.openxmlformats.org/officeDocument/2006/relationships/image" Target="../media/image41.png"/><Relationship Id="rId6" Type="http://schemas.openxmlformats.org/officeDocument/2006/relationships/image" Target="../media/image49.svg"/><Relationship Id="rId5" Type="http://schemas.openxmlformats.org/officeDocument/2006/relationships/image" Target="../media/image48.png"/><Relationship Id="rId4" Type="http://schemas.openxmlformats.org/officeDocument/2006/relationships/image" Target="../media/image47.svg"/></Relationships>
</file>

<file path=ppt/diagrams/_rels/data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2.svg"/><Relationship Id="rId1" Type="http://schemas.openxmlformats.org/officeDocument/2006/relationships/image" Target="../media/image41.png"/><Relationship Id="rId6" Type="http://schemas.openxmlformats.org/officeDocument/2006/relationships/image" Target="../media/image49.svg"/><Relationship Id="rId5" Type="http://schemas.openxmlformats.org/officeDocument/2006/relationships/image" Target="../media/image48.png"/><Relationship Id="rId4" Type="http://schemas.openxmlformats.org/officeDocument/2006/relationships/image" Target="../media/image47.svg"/></Relationships>
</file>

<file path=ppt/diagrams/_rels/data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svg"/><Relationship Id="rId1" Type="http://schemas.openxmlformats.org/officeDocument/2006/relationships/image" Target="../media/image63.png"/><Relationship Id="rId6" Type="http://schemas.openxmlformats.org/officeDocument/2006/relationships/image" Target="../media/image68.svg"/><Relationship Id="rId5" Type="http://schemas.openxmlformats.org/officeDocument/2006/relationships/image" Target="../media/image67.png"/><Relationship Id="rId4" Type="http://schemas.openxmlformats.org/officeDocument/2006/relationships/image" Target="../media/image66.svg"/></Relationships>
</file>

<file path=ppt/diagrams/_rels/data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svg"/><Relationship Id="rId1" Type="http://schemas.openxmlformats.org/officeDocument/2006/relationships/image" Target="../media/image35.png"/><Relationship Id="rId6" Type="http://schemas.openxmlformats.org/officeDocument/2006/relationships/image" Target="../media/image40.svg"/><Relationship Id="rId5" Type="http://schemas.openxmlformats.org/officeDocument/2006/relationships/image" Target="../media/image39.png"/><Relationship Id="rId4" Type="http://schemas.openxmlformats.org/officeDocument/2006/relationships/image" Target="../media/image38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rawing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42.svg"/><Relationship Id="rId1" Type="http://schemas.openxmlformats.org/officeDocument/2006/relationships/image" Target="../media/image41.png"/><Relationship Id="rId6" Type="http://schemas.openxmlformats.org/officeDocument/2006/relationships/image" Target="../media/image44.svg"/><Relationship Id="rId5" Type="http://schemas.openxmlformats.org/officeDocument/2006/relationships/image" Target="../media/image43.png"/><Relationship Id="rId4" Type="http://schemas.openxmlformats.org/officeDocument/2006/relationships/image" Target="../media/image31.svg"/></Relationships>
</file>

<file path=ppt/diagrams/_rels/drawing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49.svg"/><Relationship Id="rId2" Type="http://schemas.openxmlformats.org/officeDocument/2006/relationships/image" Target="../media/image72.svg"/><Relationship Id="rId1" Type="http://schemas.openxmlformats.org/officeDocument/2006/relationships/image" Target="../media/image71.png"/><Relationship Id="rId6" Type="http://schemas.openxmlformats.org/officeDocument/2006/relationships/image" Target="../media/image48.png"/><Relationship Id="rId5" Type="http://schemas.openxmlformats.org/officeDocument/2006/relationships/hyperlink" Target="https://gist.githubusercontent.com/somprasongd/7850ae630225b3d48886a39d52a6f44b/raw/a925a0f6c253cfe68660e4e66c9728ac2ffed081/docker-compose-prisma-pgsql.yml" TargetMode="External"/><Relationship Id="rId4" Type="http://schemas.openxmlformats.org/officeDocument/2006/relationships/image" Target="../media/image47.svg"/></Relationships>
</file>

<file path=ppt/diagrams/_rels/drawing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2.svg"/><Relationship Id="rId1" Type="http://schemas.openxmlformats.org/officeDocument/2006/relationships/image" Target="../media/image41.png"/><Relationship Id="rId6" Type="http://schemas.openxmlformats.org/officeDocument/2006/relationships/image" Target="../media/image75.svg"/><Relationship Id="rId5" Type="http://schemas.openxmlformats.org/officeDocument/2006/relationships/image" Target="../media/image74.png"/><Relationship Id="rId4" Type="http://schemas.openxmlformats.org/officeDocument/2006/relationships/image" Target="../media/image47.svg"/></Relationships>
</file>

<file path=ppt/diagrams/_rels/drawing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2.svg"/><Relationship Id="rId1" Type="http://schemas.openxmlformats.org/officeDocument/2006/relationships/image" Target="../media/image41.png"/><Relationship Id="rId6" Type="http://schemas.openxmlformats.org/officeDocument/2006/relationships/image" Target="../media/image75.svg"/><Relationship Id="rId5" Type="http://schemas.openxmlformats.org/officeDocument/2006/relationships/image" Target="../media/image74.png"/><Relationship Id="rId4" Type="http://schemas.openxmlformats.org/officeDocument/2006/relationships/image" Target="../media/image47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svg"/><Relationship Id="rId1" Type="http://schemas.openxmlformats.org/officeDocument/2006/relationships/image" Target="../media/image22.png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svg"/><Relationship Id="rId1" Type="http://schemas.openxmlformats.org/officeDocument/2006/relationships/image" Target="../media/image28.png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31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svg"/><Relationship Id="rId1" Type="http://schemas.openxmlformats.org/officeDocument/2006/relationships/image" Target="../media/image35.png"/><Relationship Id="rId6" Type="http://schemas.openxmlformats.org/officeDocument/2006/relationships/image" Target="../media/image40.svg"/><Relationship Id="rId5" Type="http://schemas.openxmlformats.org/officeDocument/2006/relationships/image" Target="../media/image39.png"/><Relationship Id="rId4" Type="http://schemas.openxmlformats.org/officeDocument/2006/relationships/image" Target="../media/image38.sv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42.svg"/><Relationship Id="rId1" Type="http://schemas.openxmlformats.org/officeDocument/2006/relationships/image" Target="../media/image41.png"/><Relationship Id="rId6" Type="http://schemas.openxmlformats.org/officeDocument/2006/relationships/image" Target="../media/image44.svg"/><Relationship Id="rId5" Type="http://schemas.openxmlformats.org/officeDocument/2006/relationships/image" Target="../media/image43.png"/><Relationship Id="rId4" Type="http://schemas.openxmlformats.org/officeDocument/2006/relationships/image" Target="../media/image31.sv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2.svg"/><Relationship Id="rId1" Type="http://schemas.openxmlformats.org/officeDocument/2006/relationships/image" Target="../media/image41.png"/><Relationship Id="rId6" Type="http://schemas.openxmlformats.org/officeDocument/2006/relationships/image" Target="../media/image49.svg"/><Relationship Id="rId5" Type="http://schemas.openxmlformats.org/officeDocument/2006/relationships/image" Target="../media/image48.png"/><Relationship Id="rId4" Type="http://schemas.openxmlformats.org/officeDocument/2006/relationships/image" Target="../media/image47.svg"/></Relationships>
</file>

<file path=ppt/diagrams/_rels/drawing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2.svg"/><Relationship Id="rId1" Type="http://schemas.openxmlformats.org/officeDocument/2006/relationships/image" Target="../media/image41.png"/><Relationship Id="rId6" Type="http://schemas.openxmlformats.org/officeDocument/2006/relationships/image" Target="../media/image49.svg"/><Relationship Id="rId5" Type="http://schemas.openxmlformats.org/officeDocument/2006/relationships/image" Target="../media/image48.png"/><Relationship Id="rId4" Type="http://schemas.openxmlformats.org/officeDocument/2006/relationships/image" Target="../media/image47.svg"/></Relationships>
</file>

<file path=ppt/diagrams/_rels/drawing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svg"/><Relationship Id="rId1" Type="http://schemas.openxmlformats.org/officeDocument/2006/relationships/image" Target="../media/image63.png"/><Relationship Id="rId6" Type="http://schemas.openxmlformats.org/officeDocument/2006/relationships/image" Target="../media/image68.svg"/><Relationship Id="rId5" Type="http://schemas.openxmlformats.org/officeDocument/2006/relationships/image" Target="../media/image67.png"/><Relationship Id="rId4" Type="http://schemas.openxmlformats.org/officeDocument/2006/relationships/image" Target="../media/image66.svg"/></Relationships>
</file>

<file path=ppt/diagrams/_rels/drawing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svg"/><Relationship Id="rId1" Type="http://schemas.openxmlformats.org/officeDocument/2006/relationships/image" Target="../media/image35.png"/><Relationship Id="rId6" Type="http://schemas.openxmlformats.org/officeDocument/2006/relationships/image" Target="../media/image40.svg"/><Relationship Id="rId5" Type="http://schemas.openxmlformats.org/officeDocument/2006/relationships/image" Target="../media/image39.png"/><Relationship Id="rId4" Type="http://schemas.openxmlformats.org/officeDocument/2006/relationships/image" Target="../media/image3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colored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2">
        <a:alpha val="0"/>
      </a:schemeClr>
    </dgm:fillClrLst>
    <dgm:linClrLst meth="repeat">
      <a:schemeClr val="accent2">
        <a:alpha val="0"/>
      </a:schemeClr>
    </dgm:linClrLst>
    <dgm:effectClrLst/>
    <dgm:txLinClrLst/>
    <dgm:txFillClrLst meth="repeat">
      <a:schemeClr val="accent2"/>
      <a:schemeClr val="accent3"/>
      <a:schemeClr val="accent4"/>
      <a:schemeClr val="accent5"/>
      <a:schemeClr val="accent6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C45129D-FCF0-4733-9CFA-D05C1F2F08CF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coloredtext_colorful1" csCatId="colorful" phldr="1"/>
      <dgm:spPr/>
      <dgm:t>
        <a:bodyPr/>
        <a:lstStyle/>
        <a:p>
          <a:endParaRPr lang="en-US"/>
        </a:p>
      </dgm:t>
    </dgm:pt>
    <dgm:pt modelId="{4159241A-A831-417F-87EE-EC44EB0E4FA9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0" i="0" dirty="0">
              <a:latin typeface="Chalkboard" panose="03050602040202020205" pitchFamily="66" charset="77"/>
            </a:rPr>
            <a:t>Architecture</a:t>
          </a:r>
        </a:p>
      </dgm:t>
    </dgm:pt>
    <dgm:pt modelId="{8EE4A2F0-B1CB-4747-B321-4BB1D297D41F}" type="parTrans" cxnId="{5C5F9F2C-9F4C-484E-8611-716A597B934F}">
      <dgm:prSet/>
      <dgm:spPr/>
      <dgm:t>
        <a:bodyPr/>
        <a:lstStyle/>
        <a:p>
          <a:endParaRPr lang="en-US"/>
        </a:p>
      </dgm:t>
    </dgm:pt>
    <dgm:pt modelId="{DD0D51D6-FE74-4024-AB8E-DC879DADB588}" type="sibTrans" cxnId="{5C5F9F2C-9F4C-484E-8611-716A597B934F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EC0BFBC9-BA8F-4D83-8018-89A6A871F432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0" i="0" dirty="0">
              <a:latin typeface="Chalkboard" panose="03050602040202020205" pitchFamily="66" charset="77"/>
            </a:rPr>
            <a:t>Build </a:t>
          </a:r>
          <a:r>
            <a:rPr lang="en-US" b="0" i="0" dirty="0" err="1">
              <a:latin typeface="Chalkboard" panose="03050602040202020205" pitchFamily="66" charset="77"/>
            </a:rPr>
            <a:t>GraphQL</a:t>
          </a:r>
          <a:r>
            <a:rPr lang="en-US" b="0" i="0" dirty="0">
              <a:latin typeface="Chalkboard" panose="03050602040202020205" pitchFamily="66" charset="77"/>
            </a:rPr>
            <a:t> Server</a:t>
          </a:r>
        </a:p>
      </dgm:t>
    </dgm:pt>
    <dgm:pt modelId="{416F6247-EB5D-4ED4-9F78-B874114A9BB8}" type="parTrans" cxnId="{8454BD46-44D6-4C0E-B772-CCF1E8D1FBB8}">
      <dgm:prSet/>
      <dgm:spPr/>
      <dgm:t>
        <a:bodyPr/>
        <a:lstStyle/>
        <a:p>
          <a:endParaRPr lang="en-US"/>
        </a:p>
      </dgm:t>
    </dgm:pt>
    <dgm:pt modelId="{3C83B8E9-341E-4042-9EFE-90FB6597DFAC}" type="sibTrans" cxnId="{8454BD46-44D6-4C0E-B772-CCF1E8D1FBB8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65D846DA-2BEE-47A6-AB95-B0D8CD6BBDE3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0" i="0" dirty="0">
              <a:latin typeface="Chalkboard" panose="03050602040202020205" pitchFamily="66" charset="77"/>
            </a:rPr>
            <a:t>Data Access Layer with Prisma</a:t>
          </a:r>
        </a:p>
      </dgm:t>
    </dgm:pt>
    <dgm:pt modelId="{6F79BA48-7E30-413F-BC60-9803B013830D}" type="parTrans" cxnId="{B748A4D4-DC65-47C3-A53A-70361334BE89}">
      <dgm:prSet/>
      <dgm:spPr/>
      <dgm:t>
        <a:bodyPr/>
        <a:lstStyle/>
        <a:p>
          <a:endParaRPr lang="en-US"/>
        </a:p>
      </dgm:t>
    </dgm:pt>
    <dgm:pt modelId="{57947C4B-2979-465D-9306-D1C421BFD181}" type="sibTrans" cxnId="{B748A4D4-DC65-47C3-A53A-70361334BE89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0521C4E6-F62A-49FF-AFCC-159EBEAF8685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0" i="0" dirty="0">
              <a:latin typeface="Chalkboard" panose="03050602040202020205" pitchFamily="66" charset="77"/>
            </a:rPr>
            <a:t>Create Frontend App with React and Apollo Boost</a:t>
          </a:r>
        </a:p>
      </dgm:t>
    </dgm:pt>
    <dgm:pt modelId="{B1262A33-D0CA-4CCE-9115-4A37ECBEE573}" type="parTrans" cxnId="{B9A1C367-6ACA-4B95-AAEC-D99831D88AB0}">
      <dgm:prSet/>
      <dgm:spPr/>
      <dgm:t>
        <a:bodyPr/>
        <a:lstStyle/>
        <a:p>
          <a:endParaRPr lang="en-US"/>
        </a:p>
      </dgm:t>
    </dgm:pt>
    <dgm:pt modelId="{2AFB633F-31EF-418E-B3D0-EF2068211DEB}" type="sibTrans" cxnId="{B9A1C367-6ACA-4B95-AAEC-D99831D88AB0}">
      <dgm:prSet/>
      <dgm:spPr/>
      <dgm:t>
        <a:bodyPr/>
        <a:lstStyle/>
        <a:p>
          <a:endParaRPr lang="en-US"/>
        </a:p>
      </dgm:t>
    </dgm:pt>
    <dgm:pt modelId="{EF5DA2CF-9BEC-4162-A153-BEA6C51A815D}" type="pres">
      <dgm:prSet presAssocID="{3C45129D-FCF0-4733-9CFA-D05C1F2F08CF}" presName="root" presStyleCnt="0">
        <dgm:presLayoutVars>
          <dgm:dir/>
          <dgm:resizeHandles val="exact"/>
        </dgm:presLayoutVars>
      </dgm:prSet>
      <dgm:spPr/>
    </dgm:pt>
    <dgm:pt modelId="{96FE7C1F-5239-4ADF-8D1C-41CAB96980BE}" type="pres">
      <dgm:prSet presAssocID="{4159241A-A831-417F-87EE-EC44EB0E4FA9}" presName="compNode" presStyleCnt="0"/>
      <dgm:spPr/>
    </dgm:pt>
    <dgm:pt modelId="{08090AEB-A571-4B3A-8A12-EC67497E9733}" type="pres">
      <dgm:prSet presAssocID="{4159241A-A831-417F-87EE-EC44EB0E4FA9}" presName="iconBgRect" presStyleLbl="bgShp" presStyleIdx="0" presStyleCnt="4"/>
      <dgm:spPr/>
    </dgm:pt>
    <dgm:pt modelId="{2964CE56-20C4-4046-B52E-834C14F0A96E}" type="pres">
      <dgm:prSet presAssocID="{4159241A-A831-417F-87EE-EC44EB0E4FA9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Venn diagram"/>
        </a:ext>
      </dgm:extLst>
    </dgm:pt>
    <dgm:pt modelId="{DB1C9753-1493-45C4-B194-05FEABE9DF6F}" type="pres">
      <dgm:prSet presAssocID="{4159241A-A831-417F-87EE-EC44EB0E4FA9}" presName="spaceRect" presStyleCnt="0"/>
      <dgm:spPr/>
    </dgm:pt>
    <dgm:pt modelId="{12B6B114-B5F3-4D40-A410-23FB981C5FAA}" type="pres">
      <dgm:prSet presAssocID="{4159241A-A831-417F-87EE-EC44EB0E4FA9}" presName="textRect" presStyleLbl="revTx" presStyleIdx="0" presStyleCnt="4">
        <dgm:presLayoutVars>
          <dgm:chMax val="1"/>
          <dgm:chPref val="1"/>
        </dgm:presLayoutVars>
      </dgm:prSet>
      <dgm:spPr/>
    </dgm:pt>
    <dgm:pt modelId="{A946C3B8-4E22-465A-A994-A5FA5C96D308}" type="pres">
      <dgm:prSet presAssocID="{DD0D51D6-FE74-4024-AB8E-DC879DADB588}" presName="sibTrans" presStyleCnt="0"/>
      <dgm:spPr/>
    </dgm:pt>
    <dgm:pt modelId="{DDDC3F2B-5A0C-4143-8D69-7BF942C7DA95}" type="pres">
      <dgm:prSet presAssocID="{EC0BFBC9-BA8F-4D83-8018-89A6A871F432}" presName="compNode" presStyleCnt="0"/>
      <dgm:spPr/>
    </dgm:pt>
    <dgm:pt modelId="{9A49ADEB-2E24-4576-BFB4-76E2C58474BF}" type="pres">
      <dgm:prSet presAssocID="{EC0BFBC9-BA8F-4D83-8018-89A6A871F432}" presName="iconBgRect" presStyleLbl="bgShp" presStyleIdx="1" presStyleCnt="4"/>
      <dgm:spPr/>
    </dgm:pt>
    <dgm:pt modelId="{3259BE35-5D2D-4785-851B-52D8095A90C2}" type="pres">
      <dgm:prSet presAssocID="{EC0BFBC9-BA8F-4D83-8018-89A6A871F432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5122EF3E-B83C-4E45-9732-ED9FBF4E1C69}" type="pres">
      <dgm:prSet presAssocID="{EC0BFBC9-BA8F-4D83-8018-89A6A871F432}" presName="spaceRect" presStyleCnt="0"/>
      <dgm:spPr/>
    </dgm:pt>
    <dgm:pt modelId="{825A969E-FF81-4963-B816-53736462A0B6}" type="pres">
      <dgm:prSet presAssocID="{EC0BFBC9-BA8F-4D83-8018-89A6A871F432}" presName="textRect" presStyleLbl="revTx" presStyleIdx="1" presStyleCnt="4">
        <dgm:presLayoutVars>
          <dgm:chMax val="1"/>
          <dgm:chPref val="1"/>
        </dgm:presLayoutVars>
      </dgm:prSet>
      <dgm:spPr/>
    </dgm:pt>
    <dgm:pt modelId="{78928A75-AC4D-4E88-8BC6-C24C62D70A8D}" type="pres">
      <dgm:prSet presAssocID="{3C83B8E9-341E-4042-9EFE-90FB6597DFAC}" presName="sibTrans" presStyleCnt="0"/>
      <dgm:spPr/>
    </dgm:pt>
    <dgm:pt modelId="{C7B755BC-D41E-447F-883C-32399B3480D2}" type="pres">
      <dgm:prSet presAssocID="{65D846DA-2BEE-47A6-AB95-B0D8CD6BBDE3}" presName="compNode" presStyleCnt="0"/>
      <dgm:spPr/>
    </dgm:pt>
    <dgm:pt modelId="{4047A7BF-2DBD-4BAF-826E-AC1B0FBB7BC8}" type="pres">
      <dgm:prSet presAssocID="{65D846DA-2BEE-47A6-AB95-B0D8CD6BBDE3}" presName="iconBgRect" presStyleLbl="bgShp" presStyleIdx="2" presStyleCnt="4"/>
      <dgm:spPr/>
    </dgm:pt>
    <dgm:pt modelId="{B832D809-AF27-453A-9CCC-0E24BAB6AE9B}" type="pres">
      <dgm:prSet presAssocID="{65D846DA-2BEE-47A6-AB95-B0D8CD6BBDE3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8277C3C6-C5E7-41C3-B500-F0CC14B29A92}" type="pres">
      <dgm:prSet presAssocID="{65D846DA-2BEE-47A6-AB95-B0D8CD6BBDE3}" presName="spaceRect" presStyleCnt="0"/>
      <dgm:spPr/>
    </dgm:pt>
    <dgm:pt modelId="{7D52B9C2-02BB-47E2-8717-2DB24C0C2126}" type="pres">
      <dgm:prSet presAssocID="{65D846DA-2BEE-47A6-AB95-B0D8CD6BBDE3}" presName="textRect" presStyleLbl="revTx" presStyleIdx="2" presStyleCnt="4">
        <dgm:presLayoutVars>
          <dgm:chMax val="1"/>
          <dgm:chPref val="1"/>
        </dgm:presLayoutVars>
      </dgm:prSet>
      <dgm:spPr/>
    </dgm:pt>
    <dgm:pt modelId="{F852E324-B40E-44C5-99D0-48CD0BA58D14}" type="pres">
      <dgm:prSet presAssocID="{57947C4B-2979-465D-9306-D1C421BFD181}" presName="sibTrans" presStyleCnt="0"/>
      <dgm:spPr/>
    </dgm:pt>
    <dgm:pt modelId="{DDC9F20D-1225-4C69-9D31-30DA8E018AC4}" type="pres">
      <dgm:prSet presAssocID="{0521C4E6-F62A-49FF-AFCC-159EBEAF8685}" presName="compNode" presStyleCnt="0"/>
      <dgm:spPr/>
    </dgm:pt>
    <dgm:pt modelId="{670C7BD4-15BB-4AFF-B978-A34DC46B8F2D}" type="pres">
      <dgm:prSet presAssocID="{0521C4E6-F62A-49FF-AFCC-159EBEAF8685}" presName="iconBgRect" presStyleLbl="bgShp" presStyleIdx="3" presStyleCnt="4"/>
      <dgm:spPr/>
    </dgm:pt>
    <dgm:pt modelId="{54557823-CDAA-4F4B-BF30-060208427A61}" type="pres">
      <dgm:prSet presAssocID="{0521C4E6-F62A-49FF-AFCC-159EBEAF8685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mart Phone"/>
        </a:ext>
      </dgm:extLst>
    </dgm:pt>
    <dgm:pt modelId="{2EFB0D1C-C08A-4945-A88E-F90B3D6231BA}" type="pres">
      <dgm:prSet presAssocID="{0521C4E6-F62A-49FF-AFCC-159EBEAF8685}" presName="spaceRect" presStyleCnt="0"/>
      <dgm:spPr/>
    </dgm:pt>
    <dgm:pt modelId="{59D0C2BD-6B15-4E7F-BA4F-D51EC8DC5430}" type="pres">
      <dgm:prSet presAssocID="{0521C4E6-F62A-49FF-AFCC-159EBEAF8685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71619A2C-1253-114F-9B0E-78A0348AB609}" type="presOf" srcId="{4159241A-A831-417F-87EE-EC44EB0E4FA9}" destId="{12B6B114-B5F3-4D40-A410-23FB981C5FAA}" srcOrd="0" destOrd="0" presId="urn:microsoft.com/office/officeart/2018/5/layout/IconCircleLabelList"/>
    <dgm:cxn modelId="{5C5F9F2C-9F4C-484E-8611-716A597B934F}" srcId="{3C45129D-FCF0-4733-9CFA-D05C1F2F08CF}" destId="{4159241A-A831-417F-87EE-EC44EB0E4FA9}" srcOrd="0" destOrd="0" parTransId="{8EE4A2F0-B1CB-4747-B321-4BB1D297D41F}" sibTransId="{DD0D51D6-FE74-4024-AB8E-DC879DADB588}"/>
    <dgm:cxn modelId="{8454BD46-44D6-4C0E-B772-CCF1E8D1FBB8}" srcId="{3C45129D-FCF0-4733-9CFA-D05C1F2F08CF}" destId="{EC0BFBC9-BA8F-4D83-8018-89A6A871F432}" srcOrd="1" destOrd="0" parTransId="{416F6247-EB5D-4ED4-9F78-B874114A9BB8}" sibTransId="{3C83B8E9-341E-4042-9EFE-90FB6597DFAC}"/>
    <dgm:cxn modelId="{8E499A62-0B6F-114A-B93B-90BF00C74869}" type="presOf" srcId="{EC0BFBC9-BA8F-4D83-8018-89A6A871F432}" destId="{825A969E-FF81-4963-B816-53736462A0B6}" srcOrd="0" destOrd="0" presId="urn:microsoft.com/office/officeart/2018/5/layout/IconCircleLabelList"/>
    <dgm:cxn modelId="{B9A1C367-6ACA-4B95-AAEC-D99831D88AB0}" srcId="{3C45129D-FCF0-4733-9CFA-D05C1F2F08CF}" destId="{0521C4E6-F62A-49FF-AFCC-159EBEAF8685}" srcOrd="3" destOrd="0" parTransId="{B1262A33-D0CA-4CCE-9115-4A37ECBEE573}" sibTransId="{2AFB633F-31EF-418E-B3D0-EF2068211DEB}"/>
    <dgm:cxn modelId="{64F6096D-FA27-DA40-82C3-4E8153E3FC64}" type="presOf" srcId="{3C45129D-FCF0-4733-9CFA-D05C1F2F08CF}" destId="{EF5DA2CF-9BEC-4162-A153-BEA6C51A815D}" srcOrd="0" destOrd="0" presId="urn:microsoft.com/office/officeart/2018/5/layout/IconCircleLabelList"/>
    <dgm:cxn modelId="{445B7396-9C9A-D04E-8C5B-50A3FC2C2BC9}" type="presOf" srcId="{65D846DA-2BEE-47A6-AB95-B0D8CD6BBDE3}" destId="{7D52B9C2-02BB-47E2-8717-2DB24C0C2126}" srcOrd="0" destOrd="0" presId="urn:microsoft.com/office/officeart/2018/5/layout/IconCircleLabelList"/>
    <dgm:cxn modelId="{25D38CD1-9EBC-AE48-BD7D-9503360D16A3}" type="presOf" srcId="{0521C4E6-F62A-49FF-AFCC-159EBEAF8685}" destId="{59D0C2BD-6B15-4E7F-BA4F-D51EC8DC5430}" srcOrd="0" destOrd="0" presId="urn:microsoft.com/office/officeart/2018/5/layout/IconCircleLabelList"/>
    <dgm:cxn modelId="{B748A4D4-DC65-47C3-A53A-70361334BE89}" srcId="{3C45129D-FCF0-4733-9CFA-D05C1F2F08CF}" destId="{65D846DA-2BEE-47A6-AB95-B0D8CD6BBDE3}" srcOrd="2" destOrd="0" parTransId="{6F79BA48-7E30-413F-BC60-9803B013830D}" sibTransId="{57947C4B-2979-465D-9306-D1C421BFD181}"/>
    <dgm:cxn modelId="{8A5E251D-C7FC-5D40-994F-B3304963A11A}" type="presParOf" srcId="{EF5DA2CF-9BEC-4162-A153-BEA6C51A815D}" destId="{96FE7C1F-5239-4ADF-8D1C-41CAB96980BE}" srcOrd="0" destOrd="0" presId="urn:microsoft.com/office/officeart/2018/5/layout/IconCircleLabelList"/>
    <dgm:cxn modelId="{8DB714AA-5DDE-E143-A761-F94EBDC08009}" type="presParOf" srcId="{96FE7C1F-5239-4ADF-8D1C-41CAB96980BE}" destId="{08090AEB-A571-4B3A-8A12-EC67497E9733}" srcOrd="0" destOrd="0" presId="urn:microsoft.com/office/officeart/2018/5/layout/IconCircleLabelList"/>
    <dgm:cxn modelId="{FE5C8EEE-D0AC-7A4B-A54D-4DF2040EE468}" type="presParOf" srcId="{96FE7C1F-5239-4ADF-8D1C-41CAB96980BE}" destId="{2964CE56-20C4-4046-B52E-834C14F0A96E}" srcOrd="1" destOrd="0" presId="urn:microsoft.com/office/officeart/2018/5/layout/IconCircleLabelList"/>
    <dgm:cxn modelId="{FEFD3ACF-1D1A-9A45-B6FB-2D99FAB3998C}" type="presParOf" srcId="{96FE7C1F-5239-4ADF-8D1C-41CAB96980BE}" destId="{DB1C9753-1493-45C4-B194-05FEABE9DF6F}" srcOrd="2" destOrd="0" presId="urn:microsoft.com/office/officeart/2018/5/layout/IconCircleLabelList"/>
    <dgm:cxn modelId="{909C01B5-688E-6B4C-9ADA-566370B2A8E5}" type="presParOf" srcId="{96FE7C1F-5239-4ADF-8D1C-41CAB96980BE}" destId="{12B6B114-B5F3-4D40-A410-23FB981C5FAA}" srcOrd="3" destOrd="0" presId="urn:microsoft.com/office/officeart/2018/5/layout/IconCircleLabelList"/>
    <dgm:cxn modelId="{84E2C970-4CCA-9942-AD03-7845F9120454}" type="presParOf" srcId="{EF5DA2CF-9BEC-4162-A153-BEA6C51A815D}" destId="{A946C3B8-4E22-465A-A994-A5FA5C96D308}" srcOrd="1" destOrd="0" presId="urn:microsoft.com/office/officeart/2018/5/layout/IconCircleLabelList"/>
    <dgm:cxn modelId="{CBBD5C81-09E9-4340-8D4B-53EDA21E0B4E}" type="presParOf" srcId="{EF5DA2CF-9BEC-4162-A153-BEA6C51A815D}" destId="{DDDC3F2B-5A0C-4143-8D69-7BF942C7DA95}" srcOrd="2" destOrd="0" presId="urn:microsoft.com/office/officeart/2018/5/layout/IconCircleLabelList"/>
    <dgm:cxn modelId="{8DBE2400-659D-9541-9A78-C44828A58973}" type="presParOf" srcId="{DDDC3F2B-5A0C-4143-8D69-7BF942C7DA95}" destId="{9A49ADEB-2E24-4576-BFB4-76E2C58474BF}" srcOrd="0" destOrd="0" presId="urn:microsoft.com/office/officeart/2018/5/layout/IconCircleLabelList"/>
    <dgm:cxn modelId="{62CE9CAD-3EB2-7D4A-BA73-B156841FD4E8}" type="presParOf" srcId="{DDDC3F2B-5A0C-4143-8D69-7BF942C7DA95}" destId="{3259BE35-5D2D-4785-851B-52D8095A90C2}" srcOrd="1" destOrd="0" presId="urn:microsoft.com/office/officeart/2018/5/layout/IconCircleLabelList"/>
    <dgm:cxn modelId="{09C41CDE-D78C-6246-A340-610047025E76}" type="presParOf" srcId="{DDDC3F2B-5A0C-4143-8D69-7BF942C7DA95}" destId="{5122EF3E-B83C-4E45-9732-ED9FBF4E1C69}" srcOrd="2" destOrd="0" presId="urn:microsoft.com/office/officeart/2018/5/layout/IconCircleLabelList"/>
    <dgm:cxn modelId="{1E7AD171-0A54-7A4A-9346-6E18155AF21C}" type="presParOf" srcId="{DDDC3F2B-5A0C-4143-8D69-7BF942C7DA95}" destId="{825A969E-FF81-4963-B816-53736462A0B6}" srcOrd="3" destOrd="0" presId="urn:microsoft.com/office/officeart/2018/5/layout/IconCircleLabelList"/>
    <dgm:cxn modelId="{FEF6E141-7A5B-F14F-AA71-946E4A729FF7}" type="presParOf" srcId="{EF5DA2CF-9BEC-4162-A153-BEA6C51A815D}" destId="{78928A75-AC4D-4E88-8BC6-C24C62D70A8D}" srcOrd="3" destOrd="0" presId="urn:microsoft.com/office/officeart/2018/5/layout/IconCircleLabelList"/>
    <dgm:cxn modelId="{DDCB0358-F03A-AA4C-982C-1221DF94B427}" type="presParOf" srcId="{EF5DA2CF-9BEC-4162-A153-BEA6C51A815D}" destId="{C7B755BC-D41E-447F-883C-32399B3480D2}" srcOrd="4" destOrd="0" presId="urn:microsoft.com/office/officeart/2018/5/layout/IconCircleLabelList"/>
    <dgm:cxn modelId="{B214208F-0248-C34C-BE47-4F7CA0FA6818}" type="presParOf" srcId="{C7B755BC-D41E-447F-883C-32399B3480D2}" destId="{4047A7BF-2DBD-4BAF-826E-AC1B0FBB7BC8}" srcOrd="0" destOrd="0" presId="urn:microsoft.com/office/officeart/2018/5/layout/IconCircleLabelList"/>
    <dgm:cxn modelId="{3CC36E58-BA02-7A4B-99C8-3B138D99048A}" type="presParOf" srcId="{C7B755BC-D41E-447F-883C-32399B3480D2}" destId="{B832D809-AF27-453A-9CCC-0E24BAB6AE9B}" srcOrd="1" destOrd="0" presId="urn:microsoft.com/office/officeart/2018/5/layout/IconCircleLabelList"/>
    <dgm:cxn modelId="{C44ED86F-D057-DA43-B94E-4061F07788FB}" type="presParOf" srcId="{C7B755BC-D41E-447F-883C-32399B3480D2}" destId="{8277C3C6-C5E7-41C3-B500-F0CC14B29A92}" srcOrd="2" destOrd="0" presId="urn:microsoft.com/office/officeart/2018/5/layout/IconCircleLabelList"/>
    <dgm:cxn modelId="{1C3E81DF-C3AE-A34A-A06F-70602B7A3931}" type="presParOf" srcId="{C7B755BC-D41E-447F-883C-32399B3480D2}" destId="{7D52B9C2-02BB-47E2-8717-2DB24C0C2126}" srcOrd="3" destOrd="0" presId="urn:microsoft.com/office/officeart/2018/5/layout/IconCircleLabelList"/>
    <dgm:cxn modelId="{3D2EE50A-90E9-844D-82B1-E4B46C9F02EC}" type="presParOf" srcId="{EF5DA2CF-9BEC-4162-A153-BEA6C51A815D}" destId="{F852E324-B40E-44C5-99D0-48CD0BA58D14}" srcOrd="5" destOrd="0" presId="urn:microsoft.com/office/officeart/2018/5/layout/IconCircleLabelList"/>
    <dgm:cxn modelId="{AA3C7872-B619-F949-90EE-4547EBDE0F9C}" type="presParOf" srcId="{EF5DA2CF-9BEC-4162-A153-BEA6C51A815D}" destId="{DDC9F20D-1225-4C69-9D31-30DA8E018AC4}" srcOrd="6" destOrd="0" presId="urn:microsoft.com/office/officeart/2018/5/layout/IconCircleLabelList"/>
    <dgm:cxn modelId="{9043756B-9BFA-3A4A-A060-498C72F861C5}" type="presParOf" srcId="{DDC9F20D-1225-4C69-9D31-30DA8E018AC4}" destId="{670C7BD4-15BB-4AFF-B978-A34DC46B8F2D}" srcOrd="0" destOrd="0" presId="urn:microsoft.com/office/officeart/2018/5/layout/IconCircleLabelList"/>
    <dgm:cxn modelId="{B71DB245-D248-BA43-9B17-F57CAE834E5A}" type="presParOf" srcId="{DDC9F20D-1225-4C69-9D31-30DA8E018AC4}" destId="{54557823-CDAA-4F4B-BF30-060208427A61}" srcOrd="1" destOrd="0" presId="urn:microsoft.com/office/officeart/2018/5/layout/IconCircleLabelList"/>
    <dgm:cxn modelId="{C4D131EC-83C0-9347-964C-F70A10F84725}" type="presParOf" srcId="{DDC9F20D-1225-4C69-9D31-30DA8E018AC4}" destId="{2EFB0D1C-C08A-4945-A88E-F90B3D6231BA}" srcOrd="2" destOrd="0" presId="urn:microsoft.com/office/officeart/2018/5/layout/IconCircleLabelList"/>
    <dgm:cxn modelId="{C8D47F57-F388-0B40-8DB9-6E3485DB26D1}" type="presParOf" srcId="{DDC9F20D-1225-4C69-9D31-30DA8E018AC4}" destId="{59D0C2BD-6B15-4E7F-BA4F-D51EC8DC5430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EEB28162-2B0E-4568-A22C-3B753629CC8D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0BBC5C2E-ED4C-4E71-B245-5D2A19477755}">
      <dgm:prSet/>
      <dgm:spPr/>
      <dgm:t>
        <a:bodyPr/>
        <a:lstStyle/>
        <a:p>
          <a:r>
            <a:rPr lang="en-US" b="0" i="0" dirty="0">
              <a:solidFill>
                <a:srgbClr val="FF2F92"/>
              </a:solidFill>
              <a:latin typeface="Chalkboard" panose="03050602040202020205" pitchFamily="66" charset="77"/>
            </a:rPr>
            <a:t>Defines the models </a:t>
          </a:r>
          <a:r>
            <a:rPr lang="en-US" b="0" i="0" dirty="0">
              <a:latin typeface="Chalkboard" panose="03050602040202020205" pitchFamily="66" charset="77"/>
            </a:rPr>
            <a:t>of your application and is foundation for the Prisma client API.</a:t>
          </a:r>
          <a:endParaRPr lang="en-US" b="0" i="0" dirty="0">
            <a:solidFill>
              <a:srgbClr val="FF2F92"/>
            </a:solidFill>
            <a:latin typeface="Chalkboard" panose="03050602040202020205" pitchFamily="66" charset="77"/>
          </a:endParaRPr>
        </a:p>
      </dgm:t>
    </dgm:pt>
    <dgm:pt modelId="{5BB9D154-B702-469A-9F8C-C2A2FBC2EA1D}" type="parTrans" cxnId="{9839D470-041B-4159-9291-72DCFC2CD38D}">
      <dgm:prSet/>
      <dgm:spPr/>
      <dgm:t>
        <a:bodyPr/>
        <a:lstStyle/>
        <a:p>
          <a:endParaRPr lang="en-US"/>
        </a:p>
      </dgm:t>
    </dgm:pt>
    <dgm:pt modelId="{6D4A0134-DF59-4965-A244-F34FE607667F}" type="sibTrans" cxnId="{9839D470-041B-4159-9291-72DCFC2CD38D}">
      <dgm:prSet/>
      <dgm:spPr/>
      <dgm:t>
        <a:bodyPr/>
        <a:lstStyle/>
        <a:p>
          <a:endParaRPr lang="en-US"/>
        </a:p>
      </dgm:t>
    </dgm:pt>
    <dgm:pt modelId="{E849E699-5B2D-4939-BB15-4B4EF75C52E7}">
      <dgm:prSet/>
      <dgm:spPr/>
      <dgm:t>
        <a:bodyPr/>
        <a:lstStyle/>
        <a:p>
          <a:r>
            <a:rPr lang="en-US" b="0" i="0" dirty="0">
              <a:solidFill>
                <a:schemeClr val="tx1"/>
              </a:solidFill>
              <a:latin typeface="Chalkboard" panose="03050602040202020205" pitchFamily="66" charset="77"/>
            </a:rPr>
            <a:t>The </a:t>
          </a:r>
          <a:r>
            <a:rPr lang="en-US" b="0" i="0" dirty="0" err="1">
              <a:solidFill>
                <a:schemeClr val="tx1"/>
              </a:solidFill>
              <a:latin typeface="Chalkboard" panose="03050602040202020205" pitchFamily="66" charset="77"/>
            </a:rPr>
            <a:t>datamodel</a:t>
          </a:r>
          <a:r>
            <a:rPr lang="en-US" b="0" i="0" dirty="0">
              <a:solidFill>
                <a:schemeClr val="tx1"/>
              </a:solidFill>
              <a:latin typeface="Chalkboard" panose="03050602040202020205" pitchFamily="66" charset="77"/>
            </a:rPr>
            <a:t> is written in </a:t>
          </a:r>
          <a:r>
            <a:rPr lang="en-US" b="0" i="0" dirty="0">
              <a:solidFill>
                <a:srgbClr val="FF2F92"/>
              </a:solidFill>
              <a:latin typeface="Chalkboard" panose="03050602040202020205" pitchFamily="66" charset="77"/>
            </a:rPr>
            <a:t>.</a:t>
          </a:r>
          <a:r>
            <a:rPr lang="en-US" b="0" i="0" dirty="0" err="1">
              <a:solidFill>
                <a:srgbClr val="FF2F92"/>
              </a:solidFill>
              <a:latin typeface="Chalkboard" panose="03050602040202020205" pitchFamily="66" charset="77"/>
            </a:rPr>
            <a:t>prisma</a:t>
          </a:r>
          <a:r>
            <a:rPr lang="en-US" b="0" i="0" dirty="0">
              <a:solidFill>
                <a:srgbClr val="FF2F92"/>
              </a:solidFill>
              <a:latin typeface="Chalkboard" panose="03050602040202020205" pitchFamily="66" charset="77"/>
            </a:rPr>
            <a:t>-files</a:t>
          </a:r>
          <a:r>
            <a:rPr lang="en-US" b="0" i="0" dirty="0">
              <a:solidFill>
                <a:schemeClr val="tx1"/>
              </a:solidFill>
              <a:latin typeface="Chalkboard" panose="03050602040202020205" pitchFamily="66" charset="77"/>
            </a:rPr>
            <a:t> and uses </a:t>
          </a:r>
          <a:r>
            <a:rPr lang="en-US" b="0" i="0" dirty="0" err="1">
              <a:solidFill>
                <a:schemeClr val="tx1"/>
              </a:solidFill>
              <a:latin typeface="Chalkboard" panose="03050602040202020205" pitchFamily="66" charset="77"/>
            </a:rPr>
            <a:t>GraphQL</a:t>
          </a:r>
          <a:r>
            <a:rPr lang="en-US" b="0" i="0" dirty="0">
              <a:solidFill>
                <a:schemeClr val="tx1"/>
              </a:solidFill>
              <a:latin typeface="Chalkboard" panose="03050602040202020205" pitchFamily="66" charset="77"/>
            </a:rPr>
            <a:t> </a:t>
          </a:r>
          <a:r>
            <a:rPr lang="en-US" b="0" i="0" dirty="0">
              <a:solidFill>
                <a:srgbClr val="FF2F92"/>
              </a:solidFill>
              <a:latin typeface="Chalkboard" panose="03050602040202020205" pitchFamily="66" charset="77"/>
            </a:rPr>
            <a:t>SDL syntax</a:t>
          </a:r>
          <a:r>
            <a:rPr lang="en-US" b="0" i="0" dirty="0">
              <a:solidFill>
                <a:schemeClr val="tx1"/>
              </a:solidFill>
              <a:latin typeface="Chalkboard" panose="03050602040202020205" pitchFamily="66" charset="77"/>
            </a:rPr>
            <a:t>.</a:t>
          </a:r>
        </a:p>
      </dgm:t>
    </dgm:pt>
    <dgm:pt modelId="{5D81A7EB-68B4-4864-95ED-8AFAE32577A6}" type="parTrans" cxnId="{86F4B18F-86F8-4EC1-9506-343571CF438E}">
      <dgm:prSet/>
      <dgm:spPr/>
      <dgm:t>
        <a:bodyPr/>
        <a:lstStyle/>
        <a:p>
          <a:endParaRPr lang="en-US"/>
        </a:p>
      </dgm:t>
    </dgm:pt>
    <dgm:pt modelId="{2BB4788E-2704-4A72-951C-B049B0EA842C}" type="sibTrans" cxnId="{86F4B18F-86F8-4EC1-9506-343571CF438E}">
      <dgm:prSet/>
      <dgm:spPr/>
      <dgm:t>
        <a:bodyPr/>
        <a:lstStyle/>
        <a:p>
          <a:endParaRPr lang="en-US"/>
        </a:p>
      </dgm:t>
    </dgm:pt>
    <dgm:pt modelId="{E1742C80-5A9E-429D-A3A0-ED271D1B617A}">
      <dgm:prSet custT="1"/>
      <dgm:spPr/>
      <dgm:t>
        <a:bodyPr/>
        <a:lstStyle/>
        <a:p>
          <a:r>
            <a:rPr lang="en-US" sz="2500" b="0" i="0" dirty="0">
              <a:latin typeface="Chalkboard" panose="03050602040202020205" pitchFamily="66" charset="77"/>
            </a:rPr>
            <a:t>Using the </a:t>
          </a:r>
          <a:r>
            <a:rPr lang="en-US" sz="2500" b="0" i="0" dirty="0" err="1">
              <a:latin typeface="Chalkboard" panose="03050602040202020205" pitchFamily="66" charset="77"/>
            </a:rPr>
            <a:t>datamodel</a:t>
          </a:r>
          <a:r>
            <a:rPr lang="en-US" sz="2500" b="0" i="0" dirty="0">
              <a:latin typeface="Chalkboard" panose="03050602040202020205" pitchFamily="66" charset="77"/>
            </a:rPr>
            <a:t> for </a:t>
          </a:r>
          <a:r>
            <a:rPr lang="en-US" sz="2500" b="0" i="0" dirty="0">
              <a:solidFill>
                <a:srgbClr val="FF2F92"/>
              </a:solidFill>
              <a:latin typeface="Chalkboard" panose="03050602040202020205" pitchFamily="66" charset="77"/>
            </a:rPr>
            <a:t>database migrations</a:t>
          </a:r>
          <a:r>
            <a:rPr lang="en-US" sz="2500" b="0" i="0" dirty="0">
              <a:latin typeface="Chalkboard" panose="03050602040202020205" pitchFamily="66" charset="77"/>
            </a:rPr>
            <a:t> (optional)</a:t>
          </a:r>
          <a:endParaRPr lang="en-US" sz="2300" b="0" i="0" dirty="0">
            <a:latin typeface="Chalkboard" panose="03050602040202020205" pitchFamily="66" charset="77"/>
          </a:endParaRPr>
        </a:p>
      </dgm:t>
    </dgm:pt>
    <dgm:pt modelId="{921716DA-7D27-4587-A9F8-2C1C8FCBB5DC}" type="parTrans" cxnId="{D74607E1-A1D5-4D60-A457-A3D6B325D493}">
      <dgm:prSet/>
      <dgm:spPr/>
      <dgm:t>
        <a:bodyPr/>
        <a:lstStyle/>
        <a:p>
          <a:endParaRPr lang="en-US"/>
        </a:p>
      </dgm:t>
    </dgm:pt>
    <dgm:pt modelId="{B8D762FC-2024-4FB1-AAE7-9093EEEE8A64}" type="sibTrans" cxnId="{D74607E1-A1D5-4D60-A457-A3D6B325D493}">
      <dgm:prSet/>
      <dgm:spPr/>
      <dgm:t>
        <a:bodyPr/>
        <a:lstStyle/>
        <a:p>
          <a:endParaRPr lang="en-US"/>
        </a:p>
      </dgm:t>
    </dgm:pt>
    <dgm:pt modelId="{9C46EC43-93D9-4F84-833D-DC9768D5EFEF}" type="pres">
      <dgm:prSet presAssocID="{EEB28162-2B0E-4568-A22C-3B753629CC8D}" presName="root" presStyleCnt="0">
        <dgm:presLayoutVars>
          <dgm:dir/>
          <dgm:resizeHandles val="exact"/>
        </dgm:presLayoutVars>
      </dgm:prSet>
      <dgm:spPr/>
    </dgm:pt>
    <dgm:pt modelId="{0465AEBA-49BB-4203-8186-B7AC15502CBD}" type="pres">
      <dgm:prSet presAssocID="{0BBC5C2E-ED4C-4E71-B245-5D2A19477755}" presName="compNode" presStyleCnt="0"/>
      <dgm:spPr/>
    </dgm:pt>
    <dgm:pt modelId="{D610A7D2-3110-4F27-97E2-B525F9B20E46}" type="pres">
      <dgm:prSet presAssocID="{0BBC5C2E-ED4C-4E71-B245-5D2A19477755}" presName="bgRect" presStyleLbl="bgShp" presStyleIdx="0" presStyleCnt="3"/>
      <dgm:spPr/>
    </dgm:pt>
    <dgm:pt modelId="{8226C8BC-A021-4FC4-92D6-B1A9C0833E36}" type="pres">
      <dgm:prSet presAssocID="{0BBC5C2E-ED4C-4E71-B245-5D2A19477755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otes"/>
        </a:ext>
      </dgm:extLst>
    </dgm:pt>
    <dgm:pt modelId="{940B4C69-2568-4422-9366-F60E058B724F}" type="pres">
      <dgm:prSet presAssocID="{0BBC5C2E-ED4C-4E71-B245-5D2A19477755}" presName="spaceRect" presStyleCnt="0"/>
      <dgm:spPr/>
    </dgm:pt>
    <dgm:pt modelId="{082F0D92-8316-409B-8411-FA5F0DABE150}" type="pres">
      <dgm:prSet presAssocID="{0BBC5C2E-ED4C-4E71-B245-5D2A19477755}" presName="parTx" presStyleLbl="revTx" presStyleIdx="0" presStyleCnt="3">
        <dgm:presLayoutVars>
          <dgm:chMax val="0"/>
          <dgm:chPref val="0"/>
        </dgm:presLayoutVars>
      </dgm:prSet>
      <dgm:spPr/>
    </dgm:pt>
    <dgm:pt modelId="{D5C492C7-ABD7-42A6-9F67-B2089DCC5652}" type="pres">
      <dgm:prSet presAssocID="{6D4A0134-DF59-4965-A244-F34FE607667F}" presName="sibTrans" presStyleCnt="0"/>
      <dgm:spPr/>
    </dgm:pt>
    <dgm:pt modelId="{C55E47E8-CE89-4150-AD46-C5ED892C7979}" type="pres">
      <dgm:prSet presAssocID="{E849E699-5B2D-4939-BB15-4B4EF75C52E7}" presName="compNode" presStyleCnt="0"/>
      <dgm:spPr/>
    </dgm:pt>
    <dgm:pt modelId="{97F592D0-3293-4162-A30B-DC9E126F392E}" type="pres">
      <dgm:prSet presAssocID="{E849E699-5B2D-4939-BB15-4B4EF75C52E7}" presName="bgRect" presStyleLbl="bgShp" presStyleIdx="1" presStyleCnt="3"/>
      <dgm:spPr/>
    </dgm:pt>
    <dgm:pt modelId="{09BB38C0-D75E-4334-BCF8-80D88D0E53BD}" type="pres">
      <dgm:prSet presAssocID="{E849E699-5B2D-4939-BB15-4B4EF75C52E7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wnload from cloud"/>
        </a:ext>
      </dgm:extLst>
    </dgm:pt>
    <dgm:pt modelId="{78DFB330-75BD-42BF-8205-4E3F36BB0D30}" type="pres">
      <dgm:prSet presAssocID="{E849E699-5B2D-4939-BB15-4B4EF75C52E7}" presName="spaceRect" presStyleCnt="0"/>
      <dgm:spPr/>
    </dgm:pt>
    <dgm:pt modelId="{4A5E8CE0-8558-4382-881F-55049323A92C}" type="pres">
      <dgm:prSet presAssocID="{E849E699-5B2D-4939-BB15-4B4EF75C52E7}" presName="parTx" presStyleLbl="revTx" presStyleIdx="1" presStyleCnt="3">
        <dgm:presLayoutVars>
          <dgm:chMax val="0"/>
          <dgm:chPref val="0"/>
        </dgm:presLayoutVars>
      </dgm:prSet>
      <dgm:spPr/>
    </dgm:pt>
    <dgm:pt modelId="{11EB1CEA-B2B8-4B77-BAE6-423348B95FB3}" type="pres">
      <dgm:prSet presAssocID="{2BB4788E-2704-4A72-951C-B049B0EA842C}" presName="sibTrans" presStyleCnt="0"/>
      <dgm:spPr/>
    </dgm:pt>
    <dgm:pt modelId="{652B1A50-4D40-4C5B-B3BF-30493417DEE7}" type="pres">
      <dgm:prSet presAssocID="{E1742C80-5A9E-429D-A3A0-ED271D1B617A}" presName="compNode" presStyleCnt="0"/>
      <dgm:spPr/>
    </dgm:pt>
    <dgm:pt modelId="{82C32EDF-3430-4C90-ADB3-85E782CF37BC}" type="pres">
      <dgm:prSet presAssocID="{E1742C80-5A9E-429D-A3A0-ED271D1B617A}" presName="bgRect" presStyleLbl="bgShp" presStyleIdx="2" presStyleCnt="3"/>
      <dgm:spPr/>
    </dgm:pt>
    <dgm:pt modelId="{79C7FAB5-6750-4469-9F90-ED2A3380C07C}" type="pres">
      <dgm:prSet presAssocID="{E1742C80-5A9E-429D-A3A0-ED271D1B617A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DDDE7D56-304A-4B6A-9578-855568B9B311}" type="pres">
      <dgm:prSet presAssocID="{E1742C80-5A9E-429D-A3A0-ED271D1B617A}" presName="spaceRect" presStyleCnt="0"/>
      <dgm:spPr/>
    </dgm:pt>
    <dgm:pt modelId="{45B0C2AD-B3C9-4D91-9CC2-5A114B9614E7}" type="pres">
      <dgm:prSet presAssocID="{E1742C80-5A9E-429D-A3A0-ED271D1B617A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260D2B1A-2AD7-4B43-A44E-17BBFA6F7549}" type="presOf" srcId="{EEB28162-2B0E-4568-A22C-3B753629CC8D}" destId="{9C46EC43-93D9-4F84-833D-DC9768D5EFEF}" srcOrd="0" destOrd="0" presId="urn:microsoft.com/office/officeart/2018/2/layout/IconVerticalSolidList"/>
    <dgm:cxn modelId="{A6111862-8BB3-4791-B932-0BAE4A28A83C}" type="presOf" srcId="{E1742C80-5A9E-429D-A3A0-ED271D1B617A}" destId="{45B0C2AD-B3C9-4D91-9CC2-5A114B9614E7}" srcOrd="0" destOrd="0" presId="urn:microsoft.com/office/officeart/2018/2/layout/IconVerticalSolidList"/>
    <dgm:cxn modelId="{66422C64-B7B1-4FDE-A9BE-A05FB7439C70}" type="presOf" srcId="{E849E699-5B2D-4939-BB15-4B4EF75C52E7}" destId="{4A5E8CE0-8558-4382-881F-55049323A92C}" srcOrd="0" destOrd="0" presId="urn:microsoft.com/office/officeart/2018/2/layout/IconVerticalSolidList"/>
    <dgm:cxn modelId="{4FD50868-B630-4FBB-9C75-0567FD078200}" type="presOf" srcId="{0BBC5C2E-ED4C-4E71-B245-5D2A19477755}" destId="{082F0D92-8316-409B-8411-FA5F0DABE150}" srcOrd="0" destOrd="0" presId="urn:microsoft.com/office/officeart/2018/2/layout/IconVerticalSolidList"/>
    <dgm:cxn modelId="{9839D470-041B-4159-9291-72DCFC2CD38D}" srcId="{EEB28162-2B0E-4568-A22C-3B753629CC8D}" destId="{0BBC5C2E-ED4C-4E71-B245-5D2A19477755}" srcOrd="0" destOrd="0" parTransId="{5BB9D154-B702-469A-9F8C-C2A2FBC2EA1D}" sibTransId="{6D4A0134-DF59-4965-A244-F34FE607667F}"/>
    <dgm:cxn modelId="{86F4B18F-86F8-4EC1-9506-343571CF438E}" srcId="{EEB28162-2B0E-4568-A22C-3B753629CC8D}" destId="{E849E699-5B2D-4939-BB15-4B4EF75C52E7}" srcOrd="1" destOrd="0" parTransId="{5D81A7EB-68B4-4864-95ED-8AFAE32577A6}" sibTransId="{2BB4788E-2704-4A72-951C-B049B0EA842C}"/>
    <dgm:cxn modelId="{D74607E1-A1D5-4D60-A457-A3D6B325D493}" srcId="{EEB28162-2B0E-4568-A22C-3B753629CC8D}" destId="{E1742C80-5A9E-429D-A3A0-ED271D1B617A}" srcOrd="2" destOrd="0" parTransId="{921716DA-7D27-4587-A9F8-2C1C8FCBB5DC}" sibTransId="{B8D762FC-2024-4FB1-AAE7-9093EEEE8A64}"/>
    <dgm:cxn modelId="{143F1831-646F-49BC-9AFC-B1CF13C48CE5}" type="presParOf" srcId="{9C46EC43-93D9-4F84-833D-DC9768D5EFEF}" destId="{0465AEBA-49BB-4203-8186-B7AC15502CBD}" srcOrd="0" destOrd="0" presId="urn:microsoft.com/office/officeart/2018/2/layout/IconVerticalSolidList"/>
    <dgm:cxn modelId="{D21049D0-717F-439F-93A1-0F7E1C69E82E}" type="presParOf" srcId="{0465AEBA-49BB-4203-8186-B7AC15502CBD}" destId="{D610A7D2-3110-4F27-97E2-B525F9B20E46}" srcOrd="0" destOrd="0" presId="urn:microsoft.com/office/officeart/2018/2/layout/IconVerticalSolidList"/>
    <dgm:cxn modelId="{0B592D3B-A3D2-4CD4-82FB-5879B4B2BE5E}" type="presParOf" srcId="{0465AEBA-49BB-4203-8186-B7AC15502CBD}" destId="{8226C8BC-A021-4FC4-92D6-B1A9C0833E36}" srcOrd="1" destOrd="0" presId="urn:microsoft.com/office/officeart/2018/2/layout/IconVerticalSolidList"/>
    <dgm:cxn modelId="{AB67691D-C235-4989-9464-D6D32480E98A}" type="presParOf" srcId="{0465AEBA-49BB-4203-8186-B7AC15502CBD}" destId="{940B4C69-2568-4422-9366-F60E058B724F}" srcOrd="2" destOrd="0" presId="urn:microsoft.com/office/officeart/2018/2/layout/IconVerticalSolidList"/>
    <dgm:cxn modelId="{DD6AE1A2-1A74-45D9-8B8E-174B671DF90D}" type="presParOf" srcId="{0465AEBA-49BB-4203-8186-B7AC15502CBD}" destId="{082F0D92-8316-409B-8411-FA5F0DABE150}" srcOrd="3" destOrd="0" presId="urn:microsoft.com/office/officeart/2018/2/layout/IconVerticalSolidList"/>
    <dgm:cxn modelId="{61242B54-5E9F-45D0-8ACF-355ACE28B29C}" type="presParOf" srcId="{9C46EC43-93D9-4F84-833D-DC9768D5EFEF}" destId="{D5C492C7-ABD7-42A6-9F67-B2089DCC5652}" srcOrd="1" destOrd="0" presId="urn:microsoft.com/office/officeart/2018/2/layout/IconVerticalSolidList"/>
    <dgm:cxn modelId="{30935C62-F105-4B20-A57B-545814E3BAE7}" type="presParOf" srcId="{9C46EC43-93D9-4F84-833D-DC9768D5EFEF}" destId="{C55E47E8-CE89-4150-AD46-C5ED892C7979}" srcOrd="2" destOrd="0" presId="urn:microsoft.com/office/officeart/2018/2/layout/IconVerticalSolidList"/>
    <dgm:cxn modelId="{961D631D-4A69-4A88-A944-DE9165A5DB49}" type="presParOf" srcId="{C55E47E8-CE89-4150-AD46-C5ED892C7979}" destId="{97F592D0-3293-4162-A30B-DC9E126F392E}" srcOrd="0" destOrd="0" presId="urn:microsoft.com/office/officeart/2018/2/layout/IconVerticalSolidList"/>
    <dgm:cxn modelId="{733BE77F-B844-4765-ABB2-D64BF4E7AB6A}" type="presParOf" srcId="{C55E47E8-CE89-4150-AD46-C5ED892C7979}" destId="{09BB38C0-D75E-4334-BCF8-80D88D0E53BD}" srcOrd="1" destOrd="0" presId="urn:microsoft.com/office/officeart/2018/2/layout/IconVerticalSolidList"/>
    <dgm:cxn modelId="{A05C6A56-BD64-4453-BC71-68016A9EB82B}" type="presParOf" srcId="{C55E47E8-CE89-4150-AD46-C5ED892C7979}" destId="{78DFB330-75BD-42BF-8205-4E3F36BB0D30}" srcOrd="2" destOrd="0" presId="urn:microsoft.com/office/officeart/2018/2/layout/IconVerticalSolidList"/>
    <dgm:cxn modelId="{5EAB1D37-111B-4B37-963C-8163D36417CB}" type="presParOf" srcId="{C55E47E8-CE89-4150-AD46-C5ED892C7979}" destId="{4A5E8CE0-8558-4382-881F-55049323A92C}" srcOrd="3" destOrd="0" presId="urn:microsoft.com/office/officeart/2018/2/layout/IconVerticalSolidList"/>
    <dgm:cxn modelId="{B2D96F32-B997-421C-8F1C-7D0B08D7DD90}" type="presParOf" srcId="{9C46EC43-93D9-4F84-833D-DC9768D5EFEF}" destId="{11EB1CEA-B2B8-4B77-BAE6-423348B95FB3}" srcOrd="3" destOrd="0" presId="urn:microsoft.com/office/officeart/2018/2/layout/IconVerticalSolidList"/>
    <dgm:cxn modelId="{AF0F3E3F-CFF0-4968-A78A-97EA6A8B5B78}" type="presParOf" srcId="{9C46EC43-93D9-4F84-833D-DC9768D5EFEF}" destId="{652B1A50-4D40-4C5B-B3BF-30493417DEE7}" srcOrd="4" destOrd="0" presId="urn:microsoft.com/office/officeart/2018/2/layout/IconVerticalSolidList"/>
    <dgm:cxn modelId="{0616077F-B9CE-4F48-AAAE-2C0F00D7BAED}" type="presParOf" srcId="{652B1A50-4D40-4C5B-B3BF-30493417DEE7}" destId="{82C32EDF-3430-4C90-ADB3-85E782CF37BC}" srcOrd="0" destOrd="0" presId="urn:microsoft.com/office/officeart/2018/2/layout/IconVerticalSolidList"/>
    <dgm:cxn modelId="{F630836E-53CF-495A-970E-F89BC7269DB2}" type="presParOf" srcId="{652B1A50-4D40-4C5B-B3BF-30493417DEE7}" destId="{79C7FAB5-6750-4469-9F90-ED2A3380C07C}" srcOrd="1" destOrd="0" presId="urn:microsoft.com/office/officeart/2018/2/layout/IconVerticalSolidList"/>
    <dgm:cxn modelId="{D43B3EA9-9E08-4262-A079-6E2BA931F6FA}" type="presParOf" srcId="{652B1A50-4D40-4C5B-B3BF-30493417DEE7}" destId="{DDDE7D56-304A-4B6A-9578-855568B9B311}" srcOrd="2" destOrd="0" presId="urn:microsoft.com/office/officeart/2018/2/layout/IconVerticalSolidList"/>
    <dgm:cxn modelId="{63F03306-C101-4769-8CFA-B1E03A7903B3}" type="presParOf" srcId="{652B1A50-4D40-4C5B-B3BF-30493417DEE7}" destId="{45B0C2AD-B3C9-4D91-9CC2-5A114B9614E7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EEB28162-2B0E-4568-A22C-3B753629CC8D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0BBC5C2E-ED4C-4E71-B245-5D2A19477755}">
      <dgm:prSet/>
      <dgm:spPr/>
      <dgm:t>
        <a:bodyPr/>
        <a:lstStyle/>
        <a:p>
          <a:r>
            <a:rPr lang="en-US" b="0" i="0">
              <a:latin typeface="Chalkboard" panose="03050602040202020205" pitchFamily="66" charset="77"/>
            </a:rPr>
            <a:t>The Prisma server is a standalone infrastructure component that is connected to your database</a:t>
          </a:r>
          <a:endParaRPr lang="en-US" b="0" i="0">
            <a:solidFill>
              <a:srgbClr val="FF2F92"/>
            </a:solidFill>
            <a:latin typeface="Chalkboard" panose="03050602040202020205" pitchFamily="66" charset="77"/>
          </a:endParaRPr>
        </a:p>
      </dgm:t>
    </dgm:pt>
    <dgm:pt modelId="{5BB9D154-B702-469A-9F8C-C2A2FBC2EA1D}" type="parTrans" cxnId="{9839D470-041B-4159-9291-72DCFC2CD38D}">
      <dgm:prSet/>
      <dgm:spPr/>
      <dgm:t>
        <a:bodyPr/>
        <a:lstStyle/>
        <a:p>
          <a:endParaRPr lang="en-US"/>
        </a:p>
      </dgm:t>
    </dgm:pt>
    <dgm:pt modelId="{6D4A0134-DF59-4965-A244-F34FE607667F}" type="sibTrans" cxnId="{9839D470-041B-4159-9291-72DCFC2CD38D}">
      <dgm:prSet/>
      <dgm:spPr/>
      <dgm:t>
        <a:bodyPr/>
        <a:lstStyle/>
        <a:p>
          <a:endParaRPr lang="en-US"/>
        </a:p>
      </dgm:t>
    </dgm:pt>
    <dgm:pt modelId="{E849E699-5B2D-4939-BB15-4B4EF75C52E7}">
      <dgm:prSet/>
      <dgm:spPr/>
      <dgm:t>
        <a:bodyPr/>
        <a:lstStyle/>
        <a:p>
          <a:r>
            <a:rPr lang="en-US" b="0" i="0" dirty="0">
              <a:latin typeface="Chalkboard" panose="03050602040202020205" pitchFamily="66" charset="77"/>
            </a:rPr>
            <a:t>Prisma servers can be run with </a:t>
          </a:r>
          <a:r>
            <a:rPr lang="en-US" b="0" i="0" dirty="0">
              <a:latin typeface="Chalkboard" panose="03050602040202020205" pitchFamily="66" charset="77"/>
              <a:hlinkClick xmlns:r="http://schemas.openxmlformats.org/officeDocument/2006/relationships" r:id="rId1"/>
            </a:rPr>
            <a:t>Docker</a:t>
          </a:r>
          <a:endParaRPr lang="en-US" b="0" i="0" dirty="0">
            <a:latin typeface="Chalkboard" panose="03050602040202020205" pitchFamily="66" charset="77"/>
          </a:endParaRPr>
        </a:p>
      </dgm:t>
    </dgm:pt>
    <dgm:pt modelId="{5D81A7EB-68B4-4864-95ED-8AFAE32577A6}" type="parTrans" cxnId="{86F4B18F-86F8-4EC1-9506-343571CF438E}">
      <dgm:prSet/>
      <dgm:spPr/>
      <dgm:t>
        <a:bodyPr/>
        <a:lstStyle/>
        <a:p>
          <a:endParaRPr lang="en-US"/>
        </a:p>
      </dgm:t>
    </dgm:pt>
    <dgm:pt modelId="{2BB4788E-2704-4A72-951C-B049B0EA842C}" type="sibTrans" cxnId="{86F4B18F-86F8-4EC1-9506-343571CF438E}">
      <dgm:prSet/>
      <dgm:spPr/>
      <dgm:t>
        <a:bodyPr/>
        <a:lstStyle/>
        <a:p>
          <a:endParaRPr lang="en-US"/>
        </a:p>
      </dgm:t>
    </dgm:pt>
    <dgm:pt modelId="{E1742C80-5A9E-429D-A3A0-ED271D1B617A}">
      <dgm:prSet custT="1"/>
      <dgm:spPr/>
      <dgm:t>
        <a:bodyPr/>
        <a:lstStyle/>
        <a:p>
          <a:r>
            <a:rPr lang="en-US" sz="2500" b="0" i="0" dirty="0">
              <a:latin typeface="Chalkboard" panose="03050602040202020205" pitchFamily="66" charset="77"/>
            </a:rPr>
            <a:t>Prisma Services</a:t>
          </a:r>
          <a:endParaRPr lang="en-US" sz="2300" b="0" i="0" dirty="0">
            <a:latin typeface="Chalkboard" panose="03050602040202020205" pitchFamily="66" charset="77"/>
          </a:endParaRPr>
        </a:p>
      </dgm:t>
    </dgm:pt>
    <dgm:pt modelId="{921716DA-7D27-4587-A9F8-2C1C8FCBB5DC}" type="parTrans" cxnId="{D74607E1-A1D5-4D60-A457-A3D6B325D493}">
      <dgm:prSet/>
      <dgm:spPr/>
      <dgm:t>
        <a:bodyPr/>
        <a:lstStyle/>
        <a:p>
          <a:endParaRPr lang="en-US"/>
        </a:p>
      </dgm:t>
    </dgm:pt>
    <dgm:pt modelId="{B8D762FC-2024-4FB1-AAE7-9093EEEE8A64}" type="sibTrans" cxnId="{D74607E1-A1D5-4D60-A457-A3D6B325D493}">
      <dgm:prSet/>
      <dgm:spPr/>
      <dgm:t>
        <a:bodyPr/>
        <a:lstStyle/>
        <a:p>
          <a:endParaRPr lang="en-US"/>
        </a:p>
      </dgm:t>
    </dgm:pt>
    <dgm:pt modelId="{9C46EC43-93D9-4F84-833D-DC9768D5EFEF}" type="pres">
      <dgm:prSet presAssocID="{EEB28162-2B0E-4568-A22C-3B753629CC8D}" presName="root" presStyleCnt="0">
        <dgm:presLayoutVars>
          <dgm:dir/>
          <dgm:resizeHandles val="exact"/>
        </dgm:presLayoutVars>
      </dgm:prSet>
      <dgm:spPr/>
    </dgm:pt>
    <dgm:pt modelId="{0465AEBA-49BB-4203-8186-B7AC15502CBD}" type="pres">
      <dgm:prSet presAssocID="{0BBC5C2E-ED4C-4E71-B245-5D2A19477755}" presName="compNode" presStyleCnt="0"/>
      <dgm:spPr/>
    </dgm:pt>
    <dgm:pt modelId="{D610A7D2-3110-4F27-97E2-B525F9B20E46}" type="pres">
      <dgm:prSet presAssocID="{0BBC5C2E-ED4C-4E71-B245-5D2A19477755}" presName="bgRect" presStyleLbl="bgShp" presStyleIdx="0" presStyleCnt="3"/>
      <dgm:spPr/>
    </dgm:pt>
    <dgm:pt modelId="{8226C8BC-A021-4FC4-92D6-B1A9C0833E36}" type="pres">
      <dgm:prSet presAssocID="{0BBC5C2E-ED4C-4E71-B245-5D2A19477755}" presName="iconRect" presStyleLbl="node1" presStyleIdx="0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erver"/>
        </a:ext>
      </dgm:extLst>
    </dgm:pt>
    <dgm:pt modelId="{940B4C69-2568-4422-9366-F60E058B724F}" type="pres">
      <dgm:prSet presAssocID="{0BBC5C2E-ED4C-4E71-B245-5D2A19477755}" presName="spaceRect" presStyleCnt="0"/>
      <dgm:spPr/>
    </dgm:pt>
    <dgm:pt modelId="{082F0D92-8316-409B-8411-FA5F0DABE150}" type="pres">
      <dgm:prSet presAssocID="{0BBC5C2E-ED4C-4E71-B245-5D2A19477755}" presName="parTx" presStyleLbl="revTx" presStyleIdx="0" presStyleCnt="3">
        <dgm:presLayoutVars>
          <dgm:chMax val="0"/>
          <dgm:chPref val="0"/>
        </dgm:presLayoutVars>
      </dgm:prSet>
      <dgm:spPr/>
    </dgm:pt>
    <dgm:pt modelId="{D5C492C7-ABD7-42A6-9F67-B2089DCC5652}" type="pres">
      <dgm:prSet presAssocID="{6D4A0134-DF59-4965-A244-F34FE607667F}" presName="sibTrans" presStyleCnt="0"/>
      <dgm:spPr/>
    </dgm:pt>
    <dgm:pt modelId="{C55E47E8-CE89-4150-AD46-C5ED892C7979}" type="pres">
      <dgm:prSet presAssocID="{E849E699-5B2D-4939-BB15-4B4EF75C52E7}" presName="compNode" presStyleCnt="0"/>
      <dgm:spPr/>
    </dgm:pt>
    <dgm:pt modelId="{97F592D0-3293-4162-A30B-DC9E126F392E}" type="pres">
      <dgm:prSet presAssocID="{E849E699-5B2D-4939-BB15-4B4EF75C52E7}" presName="bgRect" presStyleLbl="bgShp" presStyleIdx="1" presStyleCnt="3"/>
      <dgm:spPr/>
    </dgm:pt>
    <dgm:pt modelId="{09BB38C0-D75E-4334-BCF8-80D88D0E53BD}" type="pres">
      <dgm:prSet presAssocID="{E849E699-5B2D-4939-BB15-4B4EF75C52E7}" presName="iconRect" presStyleLbl="node1" presStyleIdx="1" presStyleCnt="3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ghtbulb"/>
        </a:ext>
      </dgm:extLst>
    </dgm:pt>
    <dgm:pt modelId="{78DFB330-75BD-42BF-8205-4E3F36BB0D30}" type="pres">
      <dgm:prSet presAssocID="{E849E699-5B2D-4939-BB15-4B4EF75C52E7}" presName="spaceRect" presStyleCnt="0"/>
      <dgm:spPr/>
    </dgm:pt>
    <dgm:pt modelId="{4A5E8CE0-8558-4382-881F-55049323A92C}" type="pres">
      <dgm:prSet presAssocID="{E849E699-5B2D-4939-BB15-4B4EF75C52E7}" presName="parTx" presStyleLbl="revTx" presStyleIdx="1" presStyleCnt="3">
        <dgm:presLayoutVars>
          <dgm:chMax val="0"/>
          <dgm:chPref val="0"/>
        </dgm:presLayoutVars>
      </dgm:prSet>
      <dgm:spPr/>
    </dgm:pt>
    <dgm:pt modelId="{11EB1CEA-B2B8-4B77-BAE6-423348B95FB3}" type="pres">
      <dgm:prSet presAssocID="{2BB4788E-2704-4A72-951C-B049B0EA842C}" presName="sibTrans" presStyleCnt="0"/>
      <dgm:spPr/>
    </dgm:pt>
    <dgm:pt modelId="{652B1A50-4D40-4C5B-B3BF-30493417DEE7}" type="pres">
      <dgm:prSet presAssocID="{E1742C80-5A9E-429D-A3A0-ED271D1B617A}" presName="compNode" presStyleCnt="0"/>
      <dgm:spPr/>
    </dgm:pt>
    <dgm:pt modelId="{82C32EDF-3430-4C90-ADB3-85E782CF37BC}" type="pres">
      <dgm:prSet presAssocID="{E1742C80-5A9E-429D-A3A0-ED271D1B617A}" presName="bgRect" presStyleLbl="bgShp" presStyleIdx="2" presStyleCnt="3"/>
      <dgm:spPr/>
    </dgm:pt>
    <dgm:pt modelId="{79C7FAB5-6750-4469-9F90-ED2A3380C07C}" type="pres">
      <dgm:prSet presAssocID="{E1742C80-5A9E-429D-A3A0-ED271D1B617A}" presName="iconRect" presStyleLbl="node1" presStyleIdx="2" presStyleCnt="3"/>
      <dgm:spPr>
        <a:blipFill>
          <a:blip xmlns:r="http://schemas.openxmlformats.org/officeDocument/2006/relationships"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laybook"/>
        </a:ext>
      </dgm:extLst>
    </dgm:pt>
    <dgm:pt modelId="{DDDE7D56-304A-4B6A-9578-855568B9B311}" type="pres">
      <dgm:prSet presAssocID="{E1742C80-5A9E-429D-A3A0-ED271D1B617A}" presName="spaceRect" presStyleCnt="0"/>
      <dgm:spPr/>
    </dgm:pt>
    <dgm:pt modelId="{45B0C2AD-B3C9-4D91-9CC2-5A114B9614E7}" type="pres">
      <dgm:prSet presAssocID="{E1742C80-5A9E-429D-A3A0-ED271D1B617A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260D2B1A-2AD7-4B43-A44E-17BBFA6F7549}" type="presOf" srcId="{EEB28162-2B0E-4568-A22C-3B753629CC8D}" destId="{9C46EC43-93D9-4F84-833D-DC9768D5EFEF}" srcOrd="0" destOrd="0" presId="urn:microsoft.com/office/officeart/2018/2/layout/IconVerticalSolidList"/>
    <dgm:cxn modelId="{A6111862-8BB3-4791-B932-0BAE4A28A83C}" type="presOf" srcId="{E1742C80-5A9E-429D-A3A0-ED271D1B617A}" destId="{45B0C2AD-B3C9-4D91-9CC2-5A114B9614E7}" srcOrd="0" destOrd="0" presId="urn:microsoft.com/office/officeart/2018/2/layout/IconVerticalSolidList"/>
    <dgm:cxn modelId="{66422C64-B7B1-4FDE-A9BE-A05FB7439C70}" type="presOf" srcId="{E849E699-5B2D-4939-BB15-4B4EF75C52E7}" destId="{4A5E8CE0-8558-4382-881F-55049323A92C}" srcOrd="0" destOrd="0" presId="urn:microsoft.com/office/officeart/2018/2/layout/IconVerticalSolidList"/>
    <dgm:cxn modelId="{4FD50868-B630-4FBB-9C75-0567FD078200}" type="presOf" srcId="{0BBC5C2E-ED4C-4E71-B245-5D2A19477755}" destId="{082F0D92-8316-409B-8411-FA5F0DABE150}" srcOrd="0" destOrd="0" presId="urn:microsoft.com/office/officeart/2018/2/layout/IconVerticalSolidList"/>
    <dgm:cxn modelId="{9839D470-041B-4159-9291-72DCFC2CD38D}" srcId="{EEB28162-2B0E-4568-A22C-3B753629CC8D}" destId="{0BBC5C2E-ED4C-4E71-B245-5D2A19477755}" srcOrd="0" destOrd="0" parTransId="{5BB9D154-B702-469A-9F8C-C2A2FBC2EA1D}" sibTransId="{6D4A0134-DF59-4965-A244-F34FE607667F}"/>
    <dgm:cxn modelId="{86F4B18F-86F8-4EC1-9506-343571CF438E}" srcId="{EEB28162-2B0E-4568-A22C-3B753629CC8D}" destId="{E849E699-5B2D-4939-BB15-4B4EF75C52E7}" srcOrd="1" destOrd="0" parTransId="{5D81A7EB-68B4-4864-95ED-8AFAE32577A6}" sibTransId="{2BB4788E-2704-4A72-951C-B049B0EA842C}"/>
    <dgm:cxn modelId="{D74607E1-A1D5-4D60-A457-A3D6B325D493}" srcId="{EEB28162-2B0E-4568-A22C-3B753629CC8D}" destId="{E1742C80-5A9E-429D-A3A0-ED271D1B617A}" srcOrd="2" destOrd="0" parTransId="{921716DA-7D27-4587-A9F8-2C1C8FCBB5DC}" sibTransId="{B8D762FC-2024-4FB1-AAE7-9093EEEE8A64}"/>
    <dgm:cxn modelId="{143F1831-646F-49BC-9AFC-B1CF13C48CE5}" type="presParOf" srcId="{9C46EC43-93D9-4F84-833D-DC9768D5EFEF}" destId="{0465AEBA-49BB-4203-8186-B7AC15502CBD}" srcOrd="0" destOrd="0" presId="urn:microsoft.com/office/officeart/2018/2/layout/IconVerticalSolidList"/>
    <dgm:cxn modelId="{D21049D0-717F-439F-93A1-0F7E1C69E82E}" type="presParOf" srcId="{0465AEBA-49BB-4203-8186-B7AC15502CBD}" destId="{D610A7D2-3110-4F27-97E2-B525F9B20E46}" srcOrd="0" destOrd="0" presId="urn:microsoft.com/office/officeart/2018/2/layout/IconVerticalSolidList"/>
    <dgm:cxn modelId="{0B592D3B-A3D2-4CD4-82FB-5879B4B2BE5E}" type="presParOf" srcId="{0465AEBA-49BB-4203-8186-B7AC15502CBD}" destId="{8226C8BC-A021-4FC4-92D6-B1A9C0833E36}" srcOrd="1" destOrd="0" presId="urn:microsoft.com/office/officeart/2018/2/layout/IconVerticalSolidList"/>
    <dgm:cxn modelId="{AB67691D-C235-4989-9464-D6D32480E98A}" type="presParOf" srcId="{0465AEBA-49BB-4203-8186-B7AC15502CBD}" destId="{940B4C69-2568-4422-9366-F60E058B724F}" srcOrd="2" destOrd="0" presId="urn:microsoft.com/office/officeart/2018/2/layout/IconVerticalSolidList"/>
    <dgm:cxn modelId="{DD6AE1A2-1A74-45D9-8B8E-174B671DF90D}" type="presParOf" srcId="{0465AEBA-49BB-4203-8186-B7AC15502CBD}" destId="{082F0D92-8316-409B-8411-FA5F0DABE150}" srcOrd="3" destOrd="0" presId="urn:microsoft.com/office/officeart/2018/2/layout/IconVerticalSolidList"/>
    <dgm:cxn modelId="{61242B54-5E9F-45D0-8ACF-355ACE28B29C}" type="presParOf" srcId="{9C46EC43-93D9-4F84-833D-DC9768D5EFEF}" destId="{D5C492C7-ABD7-42A6-9F67-B2089DCC5652}" srcOrd="1" destOrd="0" presId="urn:microsoft.com/office/officeart/2018/2/layout/IconVerticalSolidList"/>
    <dgm:cxn modelId="{30935C62-F105-4B20-A57B-545814E3BAE7}" type="presParOf" srcId="{9C46EC43-93D9-4F84-833D-DC9768D5EFEF}" destId="{C55E47E8-CE89-4150-AD46-C5ED892C7979}" srcOrd="2" destOrd="0" presId="urn:microsoft.com/office/officeart/2018/2/layout/IconVerticalSolidList"/>
    <dgm:cxn modelId="{961D631D-4A69-4A88-A944-DE9165A5DB49}" type="presParOf" srcId="{C55E47E8-CE89-4150-AD46-C5ED892C7979}" destId="{97F592D0-3293-4162-A30B-DC9E126F392E}" srcOrd="0" destOrd="0" presId="urn:microsoft.com/office/officeart/2018/2/layout/IconVerticalSolidList"/>
    <dgm:cxn modelId="{733BE77F-B844-4765-ABB2-D64BF4E7AB6A}" type="presParOf" srcId="{C55E47E8-CE89-4150-AD46-C5ED892C7979}" destId="{09BB38C0-D75E-4334-BCF8-80D88D0E53BD}" srcOrd="1" destOrd="0" presId="urn:microsoft.com/office/officeart/2018/2/layout/IconVerticalSolidList"/>
    <dgm:cxn modelId="{A05C6A56-BD64-4453-BC71-68016A9EB82B}" type="presParOf" srcId="{C55E47E8-CE89-4150-AD46-C5ED892C7979}" destId="{78DFB330-75BD-42BF-8205-4E3F36BB0D30}" srcOrd="2" destOrd="0" presId="urn:microsoft.com/office/officeart/2018/2/layout/IconVerticalSolidList"/>
    <dgm:cxn modelId="{5EAB1D37-111B-4B37-963C-8163D36417CB}" type="presParOf" srcId="{C55E47E8-CE89-4150-AD46-C5ED892C7979}" destId="{4A5E8CE0-8558-4382-881F-55049323A92C}" srcOrd="3" destOrd="0" presId="urn:microsoft.com/office/officeart/2018/2/layout/IconVerticalSolidList"/>
    <dgm:cxn modelId="{B2D96F32-B997-421C-8F1C-7D0B08D7DD90}" type="presParOf" srcId="{9C46EC43-93D9-4F84-833D-DC9768D5EFEF}" destId="{11EB1CEA-B2B8-4B77-BAE6-423348B95FB3}" srcOrd="3" destOrd="0" presId="urn:microsoft.com/office/officeart/2018/2/layout/IconVerticalSolidList"/>
    <dgm:cxn modelId="{AF0F3E3F-CFF0-4968-A78A-97EA6A8B5B78}" type="presParOf" srcId="{9C46EC43-93D9-4F84-833D-DC9768D5EFEF}" destId="{652B1A50-4D40-4C5B-B3BF-30493417DEE7}" srcOrd="4" destOrd="0" presId="urn:microsoft.com/office/officeart/2018/2/layout/IconVerticalSolidList"/>
    <dgm:cxn modelId="{0616077F-B9CE-4F48-AAAE-2C0F00D7BAED}" type="presParOf" srcId="{652B1A50-4D40-4C5B-B3BF-30493417DEE7}" destId="{82C32EDF-3430-4C90-ADB3-85E782CF37BC}" srcOrd="0" destOrd="0" presId="urn:microsoft.com/office/officeart/2018/2/layout/IconVerticalSolidList"/>
    <dgm:cxn modelId="{F630836E-53CF-495A-970E-F89BC7269DB2}" type="presParOf" srcId="{652B1A50-4D40-4C5B-B3BF-30493417DEE7}" destId="{79C7FAB5-6750-4469-9F90-ED2A3380C07C}" srcOrd="1" destOrd="0" presId="urn:microsoft.com/office/officeart/2018/2/layout/IconVerticalSolidList"/>
    <dgm:cxn modelId="{D43B3EA9-9E08-4262-A079-6E2BA931F6FA}" type="presParOf" srcId="{652B1A50-4D40-4C5B-B3BF-30493417DEE7}" destId="{DDDE7D56-304A-4B6A-9578-855568B9B311}" srcOrd="2" destOrd="0" presId="urn:microsoft.com/office/officeart/2018/2/layout/IconVerticalSolidList"/>
    <dgm:cxn modelId="{63F03306-C101-4769-8CFA-B1E03A7903B3}" type="presParOf" srcId="{652B1A50-4D40-4C5B-B3BF-30493417DEE7}" destId="{45B0C2AD-B3C9-4D91-9CC2-5A114B9614E7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EEB28162-2B0E-4568-A22C-3B753629CC8D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0BBC5C2E-ED4C-4E71-B245-5D2A1947775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>
              <a:solidFill>
                <a:schemeClr val="tx1"/>
              </a:solidFill>
              <a:latin typeface="Chalkboard" panose="03050602040202020205" pitchFamily="66" charset="77"/>
            </a:rPr>
            <a:t>The Prisma client is an </a:t>
          </a:r>
          <a:r>
            <a:rPr lang="en-US" b="0" i="0">
              <a:solidFill>
                <a:srgbClr val="FF2F92"/>
              </a:solidFill>
              <a:latin typeface="Chalkboard" panose="03050602040202020205" pitchFamily="66" charset="77"/>
            </a:rPr>
            <a:t>auto-generated library </a:t>
          </a:r>
          <a:r>
            <a:rPr lang="en-US" b="0" i="0">
              <a:solidFill>
                <a:schemeClr val="tx1"/>
              </a:solidFill>
              <a:latin typeface="Chalkboard" panose="03050602040202020205" pitchFamily="66" charset="77"/>
            </a:rPr>
            <a:t>that replaces a traditional ORM in your API</a:t>
          </a:r>
        </a:p>
      </dgm:t>
    </dgm:pt>
    <dgm:pt modelId="{5BB9D154-B702-469A-9F8C-C2A2FBC2EA1D}" type="parTrans" cxnId="{9839D470-041B-4159-9291-72DCFC2CD38D}">
      <dgm:prSet/>
      <dgm:spPr/>
      <dgm:t>
        <a:bodyPr/>
        <a:lstStyle/>
        <a:p>
          <a:endParaRPr lang="en-US"/>
        </a:p>
      </dgm:t>
    </dgm:pt>
    <dgm:pt modelId="{6D4A0134-DF59-4965-A244-F34FE607667F}" type="sibTrans" cxnId="{9839D470-041B-4159-9291-72DCFC2CD38D}">
      <dgm:prSet/>
      <dgm:spPr/>
      <dgm:t>
        <a:bodyPr/>
        <a:lstStyle/>
        <a:p>
          <a:endParaRPr lang="en-US"/>
        </a:p>
      </dgm:t>
    </dgm:pt>
    <dgm:pt modelId="{E849E699-5B2D-4939-BB15-4B4EF75C52E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>
              <a:latin typeface="Chalkboard" panose="03050602040202020205" pitchFamily="66" charset="77"/>
            </a:rPr>
            <a:t>It </a:t>
          </a:r>
          <a:r>
            <a:rPr lang="en-US" b="0" i="0">
              <a:solidFill>
                <a:srgbClr val="FF2F92"/>
              </a:solidFill>
              <a:latin typeface="Chalkboard" panose="03050602040202020205" pitchFamily="66" charset="77"/>
            </a:rPr>
            <a:t>connects</a:t>
          </a:r>
          <a:r>
            <a:rPr lang="en-US" b="0" i="0">
              <a:latin typeface="Chalkboard" panose="03050602040202020205" pitchFamily="66" charset="77"/>
            </a:rPr>
            <a:t> to a </a:t>
          </a:r>
          <a:r>
            <a:rPr lang="en-US" b="0" i="0">
              <a:solidFill>
                <a:srgbClr val="FF2F92"/>
              </a:solidFill>
              <a:latin typeface="Chalkboard" panose="03050602040202020205" pitchFamily="66" charset="77"/>
            </a:rPr>
            <a:t>Prisma server</a:t>
          </a:r>
          <a:r>
            <a:rPr lang="en-US" b="0" i="0">
              <a:latin typeface="Chalkboard" panose="03050602040202020205" pitchFamily="66" charset="77"/>
            </a:rPr>
            <a:t> which sits </a:t>
          </a:r>
          <a:r>
            <a:rPr lang="en-US" b="0" i="0">
              <a:solidFill>
                <a:srgbClr val="FF2F92"/>
              </a:solidFill>
              <a:latin typeface="Chalkboard" panose="03050602040202020205" pitchFamily="66" charset="77"/>
            </a:rPr>
            <a:t>on top your database</a:t>
          </a:r>
        </a:p>
      </dgm:t>
    </dgm:pt>
    <dgm:pt modelId="{5D81A7EB-68B4-4864-95ED-8AFAE32577A6}" type="parTrans" cxnId="{86F4B18F-86F8-4EC1-9506-343571CF438E}">
      <dgm:prSet/>
      <dgm:spPr/>
      <dgm:t>
        <a:bodyPr/>
        <a:lstStyle/>
        <a:p>
          <a:endParaRPr lang="en-US"/>
        </a:p>
      </dgm:t>
    </dgm:pt>
    <dgm:pt modelId="{2BB4788E-2704-4A72-951C-B049B0EA842C}" type="sibTrans" cxnId="{86F4B18F-86F8-4EC1-9506-343571CF438E}">
      <dgm:prSet/>
      <dgm:spPr/>
      <dgm:t>
        <a:bodyPr/>
        <a:lstStyle/>
        <a:p>
          <a:endParaRPr lang="en-US"/>
        </a:p>
      </dgm:t>
    </dgm:pt>
    <dgm:pt modelId="{4A97FBB8-2ABD-0D44-86B4-3DD1C5AE573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dirty="0">
              <a:latin typeface="Chalkboard" panose="03050602040202020205" pitchFamily="66" charset="77"/>
            </a:rPr>
            <a:t>Use </a:t>
          </a:r>
          <a:r>
            <a:rPr lang="en-US" b="0" i="0" dirty="0" err="1">
              <a:solidFill>
                <a:srgbClr val="FF2F92"/>
              </a:solidFill>
              <a:latin typeface="Consolas" panose="020B0609020204030204" pitchFamily="49" charset="0"/>
              <a:cs typeface="Consolas" panose="020B0609020204030204" pitchFamily="49" charset="0"/>
            </a:rPr>
            <a:t>prisma</a:t>
          </a:r>
          <a:r>
            <a:rPr lang="en-US" b="0" i="0" dirty="0">
              <a:solidFill>
                <a:srgbClr val="FF2F92"/>
              </a:solidFill>
              <a:latin typeface="Consolas" panose="020B0609020204030204" pitchFamily="49" charset="0"/>
              <a:cs typeface="Consolas" panose="020B0609020204030204" pitchFamily="49" charset="0"/>
            </a:rPr>
            <a:t> generate</a:t>
          </a:r>
          <a:r>
            <a:rPr lang="en-US" b="0" i="0" dirty="0">
              <a:latin typeface="Chalkboard" panose="03050602040202020205" pitchFamily="66" charset="77"/>
            </a:rPr>
            <a:t> to create client</a:t>
          </a:r>
        </a:p>
      </dgm:t>
    </dgm:pt>
    <dgm:pt modelId="{7611F5C6-D314-8D45-ACE4-DD57BEF51CF2}" type="parTrans" cxnId="{B93FF661-D47B-864B-87BC-C9F3CBB1E00E}">
      <dgm:prSet/>
      <dgm:spPr/>
      <dgm:t>
        <a:bodyPr/>
        <a:lstStyle/>
        <a:p>
          <a:endParaRPr lang="en-US"/>
        </a:p>
      </dgm:t>
    </dgm:pt>
    <dgm:pt modelId="{AF01BC2E-AB33-7144-A3A2-C4BC38E2F7B7}" type="sibTrans" cxnId="{B93FF661-D47B-864B-87BC-C9F3CBB1E00E}">
      <dgm:prSet/>
      <dgm:spPr/>
      <dgm:t>
        <a:bodyPr/>
        <a:lstStyle/>
        <a:p>
          <a:endParaRPr lang="en-US"/>
        </a:p>
      </dgm:t>
    </dgm:pt>
    <dgm:pt modelId="{9C46EC43-93D9-4F84-833D-DC9768D5EFEF}" type="pres">
      <dgm:prSet presAssocID="{EEB28162-2B0E-4568-A22C-3B753629CC8D}" presName="root" presStyleCnt="0">
        <dgm:presLayoutVars>
          <dgm:dir/>
          <dgm:resizeHandles val="exact"/>
        </dgm:presLayoutVars>
      </dgm:prSet>
      <dgm:spPr/>
    </dgm:pt>
    <dgm:pt modelId="{0465AEBA-49BB-4203-8186-B7AC15502CBD}" type="pres">
      <dgm:prSet presAssocID="{0BBC5C2E-ED4C-4E71-B245-5D2A19477755}" presName="compNode" presStyleCnt="0"/>
      <dgm:spPr/>
    </dgm:pt>
    <dgm:pt modelId="{D610A7D2-3110-4F27-97E2-B525F9B20E46}" type="pres">
      <dgm:prSet presAssocID="{0BBC5C2E-ED4C-4E71-B245-5D2A19477755}" presName="bgRect" presStyleLbl="bgShp" presStyleIdx="0" presStyleCnt="3"/>
      <dgm:spPr/>
    </dgm:pt>
    <dgm:pt modelId="{8226C8BC-A021-4FC4-92D6-B1A9C0833E36}" type="pres">
      <dgm:prSet presAssocID="{0BBC5C2E-ED4C-4E71-B245-5D2A19477755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otes"/>
        </a:ext>
      </dgm:extLst>
    </dgm:pt>
    <dgm:pt modelId="{940B4C69-2568-4422-9366-F60E058B724F}" type="pres">
      <dgm:prSet presAssocID="{0BBC5C2E-ED4C-4E71-B245-5D2A19477755}" presName="spaceRect" presStyleCnt="0"/>
      <dgm:spPr/>
    </dgm:pt>
    <dgm:pt modelId="{082F0D92-8316-409B-8411-FA5F0DABE150}" type="pres">
      <dgm:prSet presAssocID="{0BBC5C2E-ED4C-4E71-B245-5D2A19477755}" presName="parTx" presStyleLbl="revTx" presStyleIdx="0" presStyleCnt="3">
        <dgm:presLayoutVars>
          <dgm:chMax val="0"/>
          <dgm:chPref val="0"/>
        </dgm:presLayoutVars>
      </dgm:prSet>
      <dgm:spPr/>
    </dgm:pt>
    <dgm:pt modelId="{D5C492C7-ABD7-42A6-9F67-B2089DCC5652}" type="pres">
      <dgm:prSet presAssocID="{6D4A0134-DF59-4965-A244-F34FE607667F}" presName="sibTrans" presStyleCnt="0"/>
      <dgm:spPr/>
    </dgm:pt>
    <dgm:pt modelId="{C55E47E8-CE89-4150-AD46-C5ED892C7979}" type="pres">
      <dgm:prSet presAssocID="{E849E699-5B2D-4939-BB15-4B4EF75C52E7}" presName="compNode" presStyleCnt="0"/>
      <dgm:spPr/>
    </dgm:pt>
    <dgm:pt modelId="{97F592D0-3293-4162-A30B-DC9E126F392E}" type="pres">
      <dgm:prSet presAssocID="{E849E699-5B2D-4939-BB15-4B4EF75C52E7}" presName="bgRect" presStyleLbl="bgShp" presStyleIdx="1" presStyleCnt="3"/>
      <dgm:spPr/>
    </dgm:pt>
    <dgm:pt modelId="{09BB38C0-D75E-4334-BCF8-80D88D0E53BD}" type="pres">
      <dgm:prSet presAssocID="{E849E699-5B2D-4939-BB15-4B4EF75C52E7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ghtbulb"/>
        </a:ext>
      </dgm:extLst>
    </dgm:pt>
    <dgm:pt modelId="{78DFB330-75BD-42BF-8205-4E3F36BB0D30}" type="pres">
      <dgm:prSet presAssocID="{E849E699-5B2D-4939-BB15-4B4EF75C52E7}" presName="spaceRect" presStyleCnt="0"/>
      <dgm:spPr/>
    </dgm:pt>
    <dgm:pt modelId="{4A5E8CE0-8558-4382-881F-55049323A92C}" type="pres">
      <dgm:prSet presAssocID="{E849E699-5B2D-4939-BB15-4B4EF75C52E7}" presName="parTx" presStyleLbl="revTx" presStyleIdx="1" presStyleCnt="3">
        <dgm:presLayoutVars>
          <dgm:chMax val="0"/>
          <dgm:chPref val="0"/>
        </dgm:presLayoutVars>
      </dgm:prSet>
      <dgm:spPr/>
    </dgm:pt>
    <dgm:pt modelId="{E30677E4-4206-3743-B077-719B1CF01BED}" type="pres">
      <dgm:prSet presAssocID="{2BB4788E-2704-4A72-951C-B049B0EA842C}" presName="sibTrans" presStyleCnt="0"/>
      <dgm:spPr/>
    </dgm:pt>
    <dgm:pt modelId="{F7BDD5FB-D2E2-3F43-A354-94BFBAE1949C}" type="pres">
      <dgm:prSet presAssocID="{4A97FBB8-2ABD-0D44-86B4-3DD1C5AE573F}" presName="compNode" presStyleCnt="0"/>
      <dgm:spPr/>
    </dgm:pt>
    <dgm:pt modelId="{4A5BC558-C0BA-FA4A-B4DF-E10795AC32C4}" type="pres">
      <dgm:prSet presAssocID="{4A97FBB8-2ABD-0D44-86B4-3DD1C5AE573F}" presName="bgRect" presStyleLbl="bgShp" presStyleIdx="2" presStyleCnt="3"/>
      <dgm:spPr/>
    </dgm:pt>
    <dgm:pt modelId="{46DB1C4E-7C55-3945-8505-F834DFB9A944}" type="pres">
      <dgm:prSet presAssocID="{4A97FBB8-2ABD-0D44-86B4-3DD1C5AE573F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ight Pointing Backhand Index"/>
        </a:ext>
      </dgm:extLst>
    </dgm:pt>
    <dgm:pt modelId="{C473F85F-5C3D-D148-BBA2-7497143BC87E}" type="pres">
      <dgm:prSet presAssocID="{4A97FBB8-2ABD-0D44-86B4-3DD1C5AE573F}" presName="spaceRect" presStyleCnt="0"/>
      <dgm:spPr/>
    </dgm:pt>
    <dgm:pt modelId="{E7C813A6-49C7-0B49-BDD6-637E4D5B3E7D}" type="pres">
      <dgm:prSet presAssocID="{4A97FBB8-2ABD-0D44-86B4-3DD1C5AE573F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260D2B1A-2AD7-4B43-A44E-17BBFA6F7549}" type="presOf" srcId="{EEB28162-2B0E-4568-A22C-3B753629CC8D}" destId="{9C46EC43-93D9-4F84-833D-DC9768D5EFEF}" srcOrd="0" destOrd="0" presId="urn:microsoft.com/office/officeart/2018/2/layout/IconVerticalSolidList"/>
    <dgm:cxn modelId="{B93FF661-D47B-864B-87BC-C9F3CBB1E00E}" srcId="{EEB28162-2B0E-4568-A22C-3B753629CC8D}" destId="{4A97FBB8-2ABD-0D44-86B4-3DD1C5AE573F}" srcOrd="2" destOrd="0" parTransId="{7611F5C6-D314-8D45-ACE4-DD57BEF51CF2}" sibTransId="{AF01BC2E-AB33-7144-A3A2-C4BC38E2F7B7}"/>
    <dgm:cxn modelId="{66422C64-B7B1-4FDE-A9BE-A05FB7439C70}" type="presOf" srcId="{E849E699-5B2D-4939-BB15-4B4EF75C52E7}" destId="{4A5E8CE0-8558-4382-881F-55049323A92C}" srcOrd="0" destOrd="0" presId="urn:microsoft.com/office/officeart/2018/2/layout/IconVerticalSolidList"/>
    <dgm:cxn modelId="{4FD50868-B630-4FBB-9C75-0567FD078200}" type="presOf" srcId="{0BBC5C2E-ED4C-4E71-B245-5D2A19477755}" destId="{082F0D92-8316-409B-8411-FA5F0DABE150}" srcOrd="0" destOrd="0" presId="urn:microsoft.com/office/officeart/2018/2/layout/IconVerticalSolidList"/>
    <dgm:cxn modelId="{9839D470-041B-4159-9291-72DCFC2CD38D}" srcId="{EEB28162-2B0E-4568-A22C-3B753629CC8D}" destId="{0BBC5C2E-ED4C-4E71-B245-5D2A19477755}" srcOrd="0" destOrd="0" parTransId="{5BB9D154-B702-469A-9F8C-C2A2FBC2EA1D}" sibTransId="{6D4A0134-DF59-4965-A244-F34FE607667F}"/>
    <dgm:cxn modelId="{86F4B18F-86F8-4EC1-9506-343571CF438E}" srcId="{EEB28162-2B0E-4568-A22C-3B753629CC8D}" destId="{E849E699-5B2D-4939-BB15-4B4EF75C52E7}" srcOrd="1" destOrd="0" parTransId="{5D81A7EB-68B4-4864-95ED-8AFAE32577A6}" sibTransId="{2BB4788E-2704-4A72-951C-B049B0EA842C}"/>
    <dgm:cxn modelId="{63AE28F8-8DD9-CC44-A1F9-22070B608F36}" type="presOf" srcId="{4A97FBB8-2ABD-0D44-86B4-3DD1C5AE573F}" destId="{E7C813A6-49C7-0B49-BDD6-637E4D5B3E7D}" srcOrd="0" destOrd="0" presId="urn:microsoft.com/office/officeart/2018/2/layout/IconVerticalSolidList"/>
    <dgm:cxn modelId="{143F1831-646F-49BC-9AFC-B1CF13C48CE5}" type="presParOf" srcId="{9C46EC43-93D9-4F84-833D-DC9768D5EFEF}" destId="{0465AEBA-49BB-4203-8186-B7AC15502CBD}" srcOrd="0" destOrd="0" presId="urn:microsoft.com/office/officeart/2018/2/layout/IconVerticalSolidList"/>
    <dgm:cxn modelId="{D21049D0-717F-439F-93A1-0F7E1C69E82E}" type="presParOf" srcId="{0465AEBA-49BB-4203-8186-B7AC15502CBD}" destId="{D610A7D2-3110-4F27-97E2-B525F9B20E46}" srcOrd="0" destOrd="0" presId="urn:microsoft.com/office/officeart/2018/2/layout/IconVerticalSolidList"/>
    <dgm:cxn modelId="{0B592D3B-A3D2-4CD4-82FB-5879B4B2BE5E}" type="presParOf" srcId="{0465AEBA-49BB-4203-8186-B7AC15502CBD}" destId="{8226C8BC-A021-4FC4-92D6-B1A9C0833E36}" srcOrd="1" destOrd="0" presId="urn:microsoft.com/office/officeart/2018/2/layout/IconVerticalSolidList"/>
    <dgm:cxn modelId="{AB67691D-C235-4989-9464-D6D32480E98A}" type="presParOf" srcId="{0465AEBA-49BB-4203-8186-B7AC15502CBD}" destId="{940B4C69-2568-4422-9366-F60E058B724F}" srcOrd="2" destOrd="0" presId="urn:microsoft.com/office/officeart/2018/2/layout/IconVerticalSolidList"/>
    <dgm:cxn modelId="{DD6AE1A2-1A74-45D9-8B8E-174B671DF90D}" type="presParOf" srcId="{0465AEBA-49BB-4203-8186-B7AC15502CBD}" destId="{082F0D92-8316-409B-8411-FA5F0DABE150}" srcOrd="3" destOrd="0" presId="urn:microsoft.com/office/officeart/2018/2/layout/IconVerticalSolidList"/>
    <dgm:cxn modelId="{61242B54-5E9F-45D0-8ACF-355ACE28B29C}" type="presParOf" srcId="{9C46EC43-93D9-4F84-833D-DC9768D5EFEF}" destId="{D5C492C7-ABD7-42A6-9F67-B2089DCC5652}" srcOrd="1" destOrd="0" presId="urn:microsoft.com/office/officeart/2018/2/layout/IconVerticalSolidList"/>
    <dgm:cxn modelId="{30935C62-F105-4B20-A57B-545814E3BAE7}" type="presParOf" srcId="{9C46EC43-93D9-4F84-833D-DC9768D5EFEF}" destId="{C55E47E8-CE89-4150-AD46-C5ED892C7979}" srcOrd="2" destOrd="0" presId="urn:microsoft.com/office/officeart/2018/2/layout/IconVerticalSolidList"/>
    <dgm:cxn modelId="{961D631D-4A69-4A88-A944-DE9165A5DB49}" type="presParOf" srcId="{C55E47E8-CE89-4150-AD46-C5ED892C7979}" destId="{97F592D0-3293-4162-A30B-DC9E126F392E}" srcOrd="0" destOrd="0" presId="urn:microsoft.com/office/officeart/2018/2/layout/IconVerticalSolidList"/>
    <dgm:cxn modelId="{733BE77F-B844-4765-ABB2-D64BF4E7AB6A}" type="presParOf" srcId="{C55E47E8-CE89-4150-AD46-C5ED892C7979}" destId="{09BB38C0-D75E-4334-BCF8-80D88D0E53BD}" srcOrd="1" destOrd="0" presId="urn:microsoft.com/office/officeart/2018/2/layout/IconVerticalSolidList"/>
    <dgm:cxn modelId="{A05C6A56-BD64-4453-BC71-68016A9EB82B}" type="presParOf" srcId="{C55E47E8-CE89-4150-AD46-C5ED892C7979}" destId="{78DFB330-75BD-42BF-8205-4E3F36BB0D30}" srcOrd="2" destOrd="0" presId="urn:microsoft.com/office/officeart/2018/2/layout/IconVerticalSolidList"/>
    <dgm:cxn modelId="{5EAB1D37-111B-4B37-963C-8163D36417CB}" type="presParOf" srcId="{C55E47E8-CE89-4150-AD46-C5ED892C7979}" destId="{4A5E8CE0-8558-4382-881F-55049323A92C}" srcOrd="3" destOrd="0" presId="urn:microsoft.com/office/officeart/2018/2/layout/IconVerticalSolidList"/>
    <dgm:cxn modelId="{17DB53A6-4F4E-3A45-B4B9-49DDC5F35E89}" type="presParOf" srcId="{9C46EC43-93D9-4F84-833D-DC9768D5EFEF}" destId="{E30677E4-4206-3743-B077-719B1CF01BED}" srcOrd="3" destOrd="0" presId="urn:microsoft.com/office/officeart/2018/2/layout/IconVerticalSolidList"/>
    <dgm:cxn modelId="{5B64C751-D0C9-0745-AA44-63D3F8067BCF}" type="presParOf" srcId="{9C46EC43-93D9-4F84-833D-DC9768D5EFEF}" destId="{F7BDD5FB-D2E2-3F43-A354-94BFBAE1949C}" srcOrd="4" destOrd="0" presId="urn:microsoft.com/office/officeart/2018/2/layout/IconVerticalSolidList"/>
    <dgm:cxn modelId="{66EAB178-B4BF-4D40-BEC8-532C4D8D69ED}" type="presParOf" srcId="{F7BDD5FB-D2E2-3F43-A354-94BFBAE1949C}" destId="{4A5BC558-C0BA-FA4A-B4DF-E10795AC32C4}" srcOrd="0" destOrd="0" presId="urn:microsoft.com/office/officeart/2018/2/layout/IconVerticalSolidList"/>
    <dgm:cxn modelId="{72A5FF51-106B-834F-B684-C511C6DE949A}" type="presParOf" srcId="{F7BDD5FB-D2E2-3F43-A354-94BFBAE1949C}" destId="{46DB1C4E-7C55-3945-8505-F834DFB9A944}" srcOrd="1" destOrd="0" presId="urn:microsoft.com/office/officeart/2018/2/layout/IconVerticalSolidList"/>
    <dgm:cxn modelId="{CC0534F0-6029-7846-A3A4-7614B6C42CC9}" type="presParOf" srcId="{F7BDD5FB-D2E2-3F43-A354-94BFBAE1949C}" destId="{C473F85F-5C3D-D148-BBA2-7497143BC87E}" srcOrd="2" destOrd="0" presId="urn:microsoft.com/office/officeart/2018/2/layout/IconVerticalSolidList"/>
    <dgm:cxn modelId="{BB52C793-1704-0C4F-BFF9-77FCF334900C}" type="presParOf" srcId="{F7BDD5FB-D2E2-3F43-A354-94BFBAE1949C}" destId="{E7C813A6-49C7-0B49-BDD6-637E4D5B3E7D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EEB28162-2B0E-4568-A22C-3B753629CC8D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0BBC5C2E-ED4C-4E71-B245-5D2A1947775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dirty="0">
              <a:latin typeface="Chalkboard" panose="03050602040202020205" pitchFamily="66" charset="77"/>
            </a:rPr>
            <a:t>Apollo Client is a complete </a:t>
          </a:r>
          <a:r>
            <a:rPr lang="en-US" b="0" i="0" dirty="0">
              <a:solidFill>
                <a:srgbClr val="FF2F92"/>
              </a:solidFill>
              <a:latin typeface="Chalkboard" panose="03050602040202020205" pitchFamily="66" charset="77"/>
            </a:rPr>
            <a:t>state management</a:t>
          </a:r>
          <a:r>
            <a:rPr lang="en-US" b="0" i="0" dirty="0">
              <a:latin typeface="Chalkboard" panose="03050602040202020205" pitchFamily="66" charset="77"/>
            </a:rPr>
            <a:t> library for JavaScript apps</a:t>
          </a:r>
          <a:endParaRPr lang="en-US" b="0" i="0" dirty="0">
            <a:solidFill>
              <a:schemeClr val="tx1"/>
            </a:solidFill>
            <a:latin typeface="Chalkboard" panose="03050602040202020205" pitchFamily="66" charset="77"/>
          </a:endParaRPr>
        </a:p>
      </dgm:t>
    </dgm:pt>
    <dgm:pt modelId="{5BB9D154-B702-469A-9F8C-C2A2FBC2EA1D}" type="parTrans" cxnId="{9839D470-041B-4159-9291-72DCFC2CD38D}">
      <dgm:prSet/>
      <dgm:spPr/>
      <dgm:t>
        <a:bodyPr/>
        <a:lstStyle/>
        <a:p>
          <a:endParaRPr lang="en-US"/>
        </a:p>
      </dgm:t>
    </dgm:pt>
    <dgm:pt modelId="{6D4A0134-DF59-4965-A244-F34FE607667F}" type="sibTrans" cxnId="{9839D470-041B-4159-9291-72DCFC2CD38D}">
      <dgm:prSet/>
      <dgm:spPr/>
      <dgm:t>
        <a:bodyPr/>
        <a:lstStyle/>
        <a:p>
          <a:endParaRPr lang="en-US"/>
        </a:p>
      </dgm:t>
    </dgm:pt>
    <dgm:pt modelId="{E849E699-5B2D-4939-BB15-4B4EF75C52E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dirty="0">
              <a:solidFill>
                <a:srgbClr val="FF2F92"/>
              </a:solidFill>
              <a:latin typeface="Chalkboard" panose="03050602040202020205" pitchFamily="66" charset="77"/>
            </a:rPr>
            <a:t>Simply</a:t>
          </a:r>
          <a:r>
            <a:rPr lang="en-US" b="0" i="0" dirty="0">
              <a:latin typeface="Chalkboard" panose="03050602040202020205" pitchFamily="66" charset="77"/>
            </a:rPr>
            <a:t> </a:t>
          </a:r>
          <a:r>
            <a:rPr lang="en-US" b="0" i="0" dirty="0">
              <a:solidFill>
                <a:srgbClr val="FF2F92"/>
              </a:solidFill>
              <a:latin typeface="Chalkboard" panose="03050602040202020205" pitchFamily="66" charset="77"/>
            </a:rPr>
            <a:t>write</a:t>
          </a:r>
          <a:r>
            <a:rPr lang="en-US" b="0" i="0" dirty="0">
              <a:latin typeface="Chalkboard" panose="03050602040202020205" pitchFamily="66" charset="77"/>
            </a:rPr>
            <a:t> a </a:t>
          </a:r>
          <a:r>
            <a:rPr lang="en-US" b="0" i="0" dirty="0" err="1">
              <a:latin typeface="Chalkboard" panose="03050602040202020205" pitchFamily="66" charset="77"/>
            </a:rPr>
            <a:t>GraphQL</a:t>
          </a:r>
          <a:r>
            <a:rPr lang="en-US" b="0" i="0" dirty="0">
              <a:latin typeface="Chalkboard" panose="03050602040202020205" pitchFamily="66" charset="77"/>
            </a:rPr>
            <a:t> </a:t>
          </a:r>
          <a:r>
            <a:rPr lang="en-US" b="0" i="0" dirty="0">
              <a:solidFill>
                <a:srgbClr val="FF2F92"/>
              </a:solidFill>
              <a:latin typeface="Chalkboard" panose="03050602040202020205" pitchFamily="66" charset="77"/>
            </a:rPr>
            <a:t>query</a:t>
          </a:r>
        </a:p>
      </dgm:t>
    </dgm:pt>
    <dgm:pt modelId="{5D81A7EB-68B4-4864-95ED-8AFAE32577A6}" type="parTrans" cxnId="{86F4B18F-86F8-4EC1-9506-343571CF438E}">
      <dgm:prSet/>
      <dgm:spPr/>
      <dgm:t>
        <a:bodyPr/>
        <a:lstStyle/>
        <a:p>
          <a:endParaRPr lang="en-US"/>
        </a:p>
      </dgm:t>
    </dgm:pt>
    <dgm:pt modelId="{2BB4788E-2704-4A72-951C-B049B0EA842C}" type="sibTrans" cxnId="{86F4B18F-86F8-4EC1-9506-343571CF438E}">
      <dgm:prSet/>
      <dgm:spPr/>
      <dgm:t>
        <a:bodyPr/>
        <a:lstStyle/>
        <a:p>
          <a:endParaRPr lang="en-US"/>
        </a:p>
      </dgm:t>
    </dgm:pt>
    <dgm:pt modelId="{4A97FBB8-2ABD-0D44-86B4-3DD1C5AE573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dirty="0">
              <a:latin typeface="Chalkboard" panose="03050602040202020205" pitchFamily="66" charset="77"/>
            </a:rPr>
            <a:t>Apollo Client will </a:t>
          </a:r>
          <a:r>
            <a:rPr lang="en-US" b="0" i="0" dirty="0">
              <a:solidFill>
                <a:srgbClr val="FF2F92"/>
              </a:solidFill>
              <a:latin typeface="Chalkboard" panose="03050602040202020205" pitchFamily="66" charset="77"/>
            </a:rPr>
            <a:t>take care </a:t>
          </a:r>
          <a:r>
            <a:rPr lang="en-US" b="0" i="0" dirty="0">
              <a:latin typeface="Chalkboard" panose="03050602040202020205" pitchFamily="66" charset="77"/>
            </a:rPr>
            <a:t>of </a:t>
          </a:r>
          <a:r>
            <a:rPr lang="en-US" b="0" i="0" dirty="0">
              <a:solidFill>
                <a:srgbClr val="FF2F92"/>
              </a:solidFill>
              <a:latin typeface="Chalkboard" panose="03050602040202020205" pitchFamily="66" charset="77"/>
            </a:rPr>
            <a:t>requesting</a:t>
          </a:r>
          <a:r>
            <a:rPr lang="en-US" b="0" i="0" dirty="0">
              <a:latin typeface="Chalkboard" panose="03050602040202020205" pitchFamily="66" charset="77"/>
            </a:rPr>
            <a:t> and </a:t>
          </a:r>
          <a:r>
            <a:rPr lang="en-US" b="0" i="0" dirty="0">
              <a:solidFill>
                <a:srgbClr val="FF2F92"/>
              </a:solidFill>
              <a:latin typeface="Chalkboard" panose="03050602040202020205" pitchFamily="66" charset="77"/>
            </a:rPr>
            <a:t>caching</a:t>
          </a:r>
          <a:r>
            <a:rPr lang="en-US" b="0" i="0" dirty="0">
              <a:latin typeface="Chalkboard" panose="03050602040202020205" pitchFamily="66" charset="77"/>
            </a:rPr>
            <a:t> your data, as well as </a:t>
          </a:r>
          <a:r>
            <a:rPr lang="en-US" b="0" i="0" dirty="0">
              <a:solidFill>
                <a:srgbClr val="FF2F92"/>
              </a:solidFill>
              <a:latin typeface="Chalkboard" panose="03050602040202020205" pitchFamily="66" charset="77"/>
            </a:rPr>
            <a:t>updating</a:t>
          </a:r>
          <a:r>
            <a:rPr lang="en-US" b="0" i="0" dirty="0">
              <a:latin typeface="Chalkboard" panose="03050602040202020205" pitchFamily="66" charset="77"/>
            </a:rPr>
            <a:t> your UI</a:t>
          </a:r>
        </a:p>
      </dgm:t>
    </dgm:pt>
    <dgm:pt modelId="{7611F5C6-D314-8D45-ACE4-DD57BEF51CF2}" type="parTrans" cxnId="{B93FF661-D47B-864B-87BC-C9F3CBB1E00E}">
      <dgm:prSet/>
      <dgm:spPr/>
      <dgm:t>
        <a:bodyPr/>
        <a:lstStyle/>
        <a:p>
          <a:endParaRPr lang="en-US"/>
        </a:p>
      </dgm:t>
    </dgm:pt>
    <dgm:pt modelId="{AF01BC2E-AB33-7144-A3A2-C4BC38E2F7B7}" type="sibTrans" cxnId="{B93FF661-D47B-864B-87BC-C9F3CBB1E00E}">
      <dgm:prSet/>
      <dgm:spPr/>
      <dgm:t>
        <a:bodyPr/>
        <a:lstStyle/>
        <a:p>
          <a:endParaRPr lang="en-US"/>
        </a:p>
      </dgm:t>
    </dgm:pt>
    <dgm:pt modelId="{9C46EC43-93D9-4F84-833D-DC9768D5EFEF}" type="pres">
      <dgm:prSet presAssocID="{EEB28162-2B0E-4568-A22C-3B753629CC8D}" presName="root" presStyleCnt="0">
        <dgm:presLayoutVars>
          <dgm:dir/>
          <dgm:resizeHandles val="exact"/>
        </dgm:presLayoutVars>
      </dgm:prSet>
      <dgm:spPr/>
    </dgm:pt>
    <dgm:pt modelId="{0465AEBA-49BB-4203-8186-B7AC15502CBD}" type="pres">
      <dgm:prSet presAssocID="{0BBC5C2E-ED4C-4E71-B245-5D2A19477755}" presName="compNode" presStyleCnt="0"/>
      <dgm:spPr/>
    </dgm:pt>
    <dgm:pt modelId="{D610A7D2-3110-4F27-97E2-B525F9B20E46}" type="pres">
      <dgm:prSet presAssocID="{0BBC5C2E-ED4C-4E71-B245-5D2A19477755}" presName="bgRect" presStyleLbl="bgShp" presStyleIdx="0" presStyleCnt="3"/>
      <dgm:spPr/>
    </dgm:pt>
    <dgm:pt modelId="{8226C8BC-A021-4FC4-92D6-B1A9C0833E36}" type="pres">
      <dgm:prSet presAssocID="{0BBC5C2E-ED4C-4E71-B245-5D2A19477755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otes"/>
        </a:ext>
      </dgm:extLst>
    </dgm:pt>
    <dgm:pt modelId="{940B4C69-2568-4422-9366-F60E058B724F}" type="pres">
      <dgm:prSet presAssocID="{0BBC5C2E-ED4C-4E71-B245-5D2A19477755}" presName="spaceRect" presStyleCnt="0"/>
      <dgm:spPr/>
    </dgm:pt>
    <dgm:pt modelId="{082F0D92-8316-409B-8411-FA5F0DABE150}" type="pres">
      <dgm:prSet presAssocID="{0BBC5C2E-ED4C-4E71-B245-5D2A19477755}" presName="parTx" presStyleLbl="revTx" presStyleIdx="0" presStyleCnt="3">
        <dgm:presLayoutVars>
          <dgm:chMax val="0"/>
          <dgm:chPref val="0"/>
        </dgm:presLayoutVars>
      </dgm:prSet>
      <dgm:spPr/>
    </dgm:pt>
    <dgm:pt modelId="{D5C492C7-ABD7-42A6-9F67-B2089DCC5652}" type="pres">
      <dgm:prSet presAssocID="{6D4A0134-DF59-4965-A244-F34FE607667F}" presName="sibTrans" presStyleCnt="0"/>
      <dgm:spPr/>
    </dgm:pt>
    <dgm:pt modelId="{C55E47E8-CE89-4150-AD46-C5ED892C7979}" type="pres">
      <dgm:prSet presAssocID="{E849E699-5B2D-4939-BB15-4B4EF75C52E7}" presName="compNode" presStyleCnt="0"/>
      <dgm:spPr/>
    </dgm:pt>
    <dgm:pt modelId="{97F592D0-3293-4162-A30B-DC9E126F392E}" type="pres">
      <dgm:prSet presAssocID="{E849E699-5B2D-4939-BB15-4B4EF75C52E7}" presName="bgRect" presStyleLbl="bgShp" presStyleIdx="1" presStyleCnt="3"/>
      <dgm:spPr/>
    </dgm:pt>
    <dgm:pt modelId="{09BB38C0-D75E-4334-BCF8-80D88D0E53BD}" type="pres">
      <dgm:prSet presAssocID="{E849E699-5B2D-4939-BB15-4B4EF75C52E7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ghtbulb"/>
        </a:ext>
      </dgm:extLst>
    </dgm:pt>
    <dgm:pt modelId="{78DFB330-75BD-42BF-8205-4E3F36BB0D30}" type="pres">
      <dgm:prSet presAssocID="{E849E699-5B2D-4939-BB15-4B4EF75C52E7}" presName="spaceRect" presStyleCnt="0"/>
      <dgm:spPr/>
    </dgm:pt>
    <dgm:pt modelId="{4A5E8CE0-8558-4382-881F-55049323A92C}" type="pres">
      <dgm:prSet presAssocID="{E849E699-5B2D-4939-BB15-4B4EF75C52E7}" presName="parTx" presStyleLbl="revTx" presStyleIdx="1" presStyleCnt="3">
        <dgm:presLayoutVars>
          <dgm:chMax val="0"/>
          <dgm:chPref val="0"/>
        </dgm:presLayoutVars>
      </dgm:prSet>
      <dgm:spPr/>
    </dgm:pt>
    <dgm:pt modelId="{E30677E4-4206-3743-B077-719B1CF01BED}" type="pres">
      <dgm:prSet presAssocID="{2BB4788E-2704-4A72-951C-B049B0EA842C}" presName="sibTrans" presStyleCnt="0"/>
      <dgm:spPr/>
    </dgm:pt>
    <dgm:pt modelId="{F7BDD5FB-D2E2-3F43-A354-94BFBAE1949C}" type="pres">
      <dgm:prSet presAssocID="{4A97FBB8-2ABD-0D44-86B4-3DD1C5AE573F}" presName="compNode" presStyleCnt="0"/>
      <dgm:spPr/>
    </dgm:pt>
    <dgm:pt modelId="{4A5BC558-C0BA-FA4A-B4DF-E10795AC32C4}" type="pres">
      <dgm:prSet presAssocID="{4A97FBB8-2ABD-0D44-86B4-3DD1C5AE573F}" presName="bgRect" presStyleLbl="bgShp" presStyleIdx="2" presStyleCnt="3"/>
      <dgm:spPr/>
    </dgm:pt>
    <dgm:pt modelId="{46DB1C4E-7C55-3945-8505-F834DFB9A944}" type="pres">
      <dgm:prSet presAssocID="{4A97FBB8-2ABD-0D44-86B4-3DD1C5AE573F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ight Pointing Backhand Index"/>
        </a:ext>
      </dgm:extLst>
    </dgm:pt>
    <dgm:pt modelId="{C473F85F-5C3D-D148-BBA2-7497143BC87E}" type="pres">
      <dgm:prSet presAssocID="{4A97FBB8-2ABD-0D44-86B4-3DD1C5AE573F}" presName="spaceRect" presStyleCnt="0"/>
      <dgm:spPr/>
    </dgm:pt>
    <dgm:pt modelId="{E7C813A6-49C7-0B49-BDD6-637E4D5B3E7D}" type="pres">
      <dgm:prSet presAssocID="{4A97FBB8-2ABD-0D44-86B4-3DD1C5AE573F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260D2B1A-2AD7-4B43-A44E-17BBFA6F7549}" type="presOf" srcId="{EEB28162-2B0E-4568-A22C-3B753629CC8D}" destId="{9C46EC43-93D9-4F84-833D-DC9768D5EFEF}" srcOrd="0" destOrd="0" presId="urn:microsoft.com/office/officeart/2018/2/layout/IconVerticalSolidList"/>
    <dgm:cxn modelId="{B93FF661-D47B-864B-87BC-C9F3CBB1E00E}" srcId="{EEB28162-2B0E-4568-A22C-3B753629CC8D}" destId="{4A97FBB8-2ABD-0D44-86B4-3DD1C5AE573F}" srcOrd="2" destOrd="0" parTransId="{7611F5C6-D314-8D45-ACE4-DD57BEF51CF2}" sibTransId="{AF01BC2E-AB33-7144-A3A2-C4BC38E2F7B7}"/>
    <dgm:cxn modelId="{66422C64-B7B1-4FDE-A9BE-A05FB7439C70}" type="presOf" srcId="{E849E699-5B2D-4939-BB15-4B4EF75C52E7}" destId="{4A5E8CE0-8558-4382-881F-55049323A92C}" srcOrd="0" destOrd="0" presId="urn:microsoft.com/office/officeart/2018/2/layout/IconVerticalSolidList"/>
    <dgm:cxn modelId="{4FD50868-B630-4FBB-9C75-0567FD078200}" type="presOf" srcId="{0BBC5C2E-ED4C-4E71-B245-5D2A19477755}" destId="{082F0D92-8316-409B-8411-FA5F0DABE150}" srcOrd="0" destOrd="0" presId="urn:microsoft.com/office/officeart/2018/2/layout/IconVerticalSolidList"/>
    <dgm:cxn modelId="{9839D470-041B-4159-9291-72DCFC2CD38D}" srcId="{EEB28162-2B0E-4568-A22C-3B753629CC8D}" destId="{0BBC5C2E-ED4C-4E71-B245-5D2A19477755}" srcOrd="0" destOrd="0" parTransId="{5BB9D154-B702-469A-9F8C-C2A2FBC2EA1D}" sibTransId="{6D4A0134-DF59-4965-A244-F34FE607667F}"/>
    <dgm:cxn modelId="{86F4B18F-86F8-4EC1-9506-343571CF438E}" srcId="{EEB28162-2B0E-4568-A22C-3B753629CC8D}" destId="{E849E699-5B2D-4939-BB15-4B4EF75C52E7}" srcOrd="1" destOrd="0" parTransId="{5D81A7EB-68B4-4864-95ED-8AFAE32577A6}" sibTransId="{2BB4788E-2704-4A72-951C-B049B0EA842C}"/>
    <dgm:cxn modelId="{63AE28F8-8DD9-CC44-A1F9-22070B608F36}" type="presOf" srcId="{4A97FBB8-2ABD-0D44-86B4-3DD1C5AE573F}" destId="{E7C813A6-49C7-0B49-BDD6-637E4D5B3E7D}" srcOrd="0" destOrd="0" presId="urn:microsoft.com/office/officeart/2018/2/layout/IconVerticalSolidList"/>
    <dgm:cxn modelId="{143F1831-646F-49BC-9AFC-B1CF13C48CE5}" type="presParOf" srcId="{9C46EC43-93D9-4F84-833D-DC9768D5EFEF}" destId="{0465AEBA-49BB-4203-8186-B7AC15502CBD}" srcOrd="0" destOrd="0" presId="urn:microsoft.com/office/officeart/2018/2/layout/IconVerticalSolidList"/>
    <dgm:cxn modelId="{D21049D0-717F-439F-93A1-0F7E1C69E82E}" type="presParOf" srcId="{0465AEBA-49BB-4203-8186-B7AC15502CBD}" destId="{D610A7D2-3110-4F27-97E2-B525F9B20E46}" srcOrd="0" destOrd="0" presId="urn:microsoft.com/office/officeart/2018/2/layout/IconVerticalSolidList"/>
    <dgm:cxn modelId="{0B592D3B-A3D2-4CD4-82FB-5879B4B2BE5E}" type="presParOf" srcId="{0465AEBA-49BB-4203-8186-B7AC15502CBD}" destId="{8226C8BC-A021-4FC4-92D6-B1A9C0833E36}" srcOrd="1" destOrd="0" presId="urn:microsoft.com/office/officeart/2018/2/layout/IconVerticalSolidList"/>
    <dgm:cxn modelId="{AB67691D-C235-4989-9464-D6D32480E98A}" type="presParOf" srcId="{0465AEBA-49BB-4203-8186-B7AC15502CBD}" destId="{940B4C69-2568-4422-9366-F60E058B724F}" srcOrd="2" destOrd="0" presId="urn:microsoft.com/office/officeart/2018/2/layout/IconVerticalSolidList"/>
    <dgm:cxn modelId="{DD6AE1A2-1A74-45D9-8B8E-174B671DF90D}" type="presParOf" srcId="{0465AEBA-49BB-4203-8186-B7AC15502CBD}" destId="{082F0D92-8316-409B-8411-FA5F0DABE150}" srcOrd="3" destOrd="0" presId="urn:microsoft.com/office/officeart/2018/2/layout/IconVerticalSolidList"/>
    <dgm:cxn modelId="{61242B54-5E9F-45D0-8ACF-355ACE28B29C}" type="presParOf" srcId="{9C46EC43-93D9-4F84-833D-DC9768D5EFEF}" destId="{D5C492C7-ABD7-42A6-9F67-B2089DCC5652}" srcOrd="1" destOrd="0" presId="urn:microsoft.com/office/officeart/2018/2/layout/IconVerticalSolidList"/>
    <dgm:cxn modelId="{30935C62-F105-4B20-A57B-545814E3BAE7}" type="presParOf" srcId="{9C46EC43-93D9-4F84-833D-DC9768D5EFEF}" destId="{C55E47E8-CE89-4150-AD46-C5ED892C7979}" srcOrd="2" destOrd="0" presId="urn:microsoft.com/office/officeart/2018/2/layout/IconVerticalSolidList"/>
    <dgm:cxn modelId="{961D631D-4A69-4A88-A944-DE9165A5DB49}" type="presParOf" srcId="{C55E47E8-CE89-4150-AD46-C5ED892C7979}" destId="{97F592D0-3293-4162-A30B-DC9E126F392E}" srcOrd="0" destOrd="0" presId="urn:microsoft.com/office/officeart/2018/2/layout/IconVerticalSolidList"/>
    <dgm:cxn modelId="{733BE77F-B844-4765-ABB2-D64BF4E7AB6A}" type="presParOf" srcId="{C55E47E8-CE89-4150-AD46-C5ED892C7979}" destId="{09BB38C0-D75E-4334-BCF8-80D88D0E53BD}" srcOrd="1" destOrd="0" presId="urn:microsoft.com/office/officeart/2018/2/layout/IconVerticalSolidList"/>
    <dgm:cxn modelId="{A05C6A56-BD64-4453-BC71-68016A9EB82B}" type="presParOf" srcId="{C55E47E8-CE89-4150-AD46-C5ED892C7979}" destId="{78DFB330-75BD-42BF-8205-4E3F36BB0D30}" srcOrd="2" destOrd="0" presId="urn:microsoft.com/office/officeart/2018/2/layout/IconVerticalSolidList"/>
    <dgm:cxn modelId="{5EAB1D37-111B-4B37-963C-8163D36417CB}" type="presParOf" srcId="{C55E47E8-CE89-4150-AD46-C5ED892C7979}" destId="{4A5E8CE0-8558-4382-881F-55049323A92C}" srcOrd="3" destOrd="0" presId="urn:microsoft.com/office/officeart/2018/2/layout/IconVerticalSolidList"/>
    <dgm:cxn modelId="{17DB53A6-4F4E-3A45-B4B9-49DDC5F35E89}" type="presParOf" srcId="{9C46EC43-93D9-4F84-833D-DC9768D5EFEF}" destId="{E30677E4-4206-3743-B077-719B1CF01BED}" srcOrd="3" destOrd="0" presId="urn:microsoft.com/office/officeart/2018/2/layout/IconVerticalSolidList"/>
    <dgm:cxn modelId="{5B64C751-D0C9-0745-AA44-63D3F8067BCF}" type="presParOf" srcId="{9C46EC43-93D9-4F84-833D-DC9768D5EFEF}" destId="{F7BDD5FB-D2E2-3F43-A354-94BFBAE1949C}" srcOrd="4" destOrd="0" presId="urn:microsoft.com/office/officeart/2018/2/layout/IconVerticalSolidList"/>
    <dgm:cxn modelId="{66EAB178-B4BF-4D40-BEC8-532C4D8D69ED}" type="presParOf" srcId="{F7BDD5FB-D2E2-3F43-A354-94BFBAE1949C}" destId="{4A5BC558-C0BA-FA4A-B4DF-E10795AC32C4}" srcOrd="0" destOrd="0" presId="urn:microsoft.com/office/officeart/2018/2/layout/IconVerticalSolidList"/>
    <dgm:cxn modelId="{72A5FF51-106B-834F-B684-C511C6DE949A}" type="presParOf" srcId="{F7BDD5FB-D2E2-3F43-A354-94BFBAE1949C}" destId="{46DB1C4E-7C55-3945-8505-F834DFB9A944}" srcOrd="1" destOrd="0" presId="urn:microsoft.com/office/officeart/2018/2/layout/IconVerticalSolidList"/>
    <dgm:cxn modelId="{CC0534F0-6029-7846-A3A4-7614B6C42CC9}" type="presParOf" srcId="{F7BDD5FB-D2E2-3F43-A354-94BFBAE1949C}" destId="{C473F85F-5C3D-D148-BBA2-7497143BC87E}" srcOrd="2" destOrd="0" presId="urn:microsoft.com/office/officeart/2018/2/layout/IconVerticalSolidList"/>
    <dgm:cxn modelId="{BB52C793-1704-0C4F-BFF9-77FCF334900C}" type="presParOf" srcId="{F7BDD5FB-D2E2-3F43-A354-94BFBAE1949C}" destId="{E7C813A6-49C7-0B49-BDD6-637E4D5B3E7D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4E73656-FD50-4EB3-8FF4-54B5C2D42D29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A264A501-0076-48F2-AC9C-0AE575BE399D}">
      <dgm:prSet/>
      <dgm:spPr/>
      <dgm:t>
        <a:bodyPr/>
        <a:lstStyle/>
        <a:p>
          <a:r>
            <a:rPr lang="en-US" b="0" i="0" dirty="0">
              <a:latin typeface="Chalkboard" panose="03050602040202020205" pitchFamily="66" charset="77"/>
            </a:rPr>
            <a:t>New API standard developed by Facebook</a:t>
          </a:r>
        </a:p>
      </dgm:t>
    </dgm:pt>
    <dgm:pt modelId="{89DCFB97-0D03-4B27-9EAA-B7BE16B2EE51}" type="parTrans" cxnId="{500EC334-1835-4D81-8F03-F21D7A30E7F8}">
      <dgm:prSet/>
      <dgm:spPr/>
      <dgm:t>
        <a:bodyPr/>
        <a:lstStyle/>
        <a:p>
          <a:endParaRPr lang="en-US"/>
        </a:p>
      </dgm:t>
    </dgm:pt>
    <dgm:pt modelId="{14D3001A-EF09-4B6A-9B4F-DE4D14C1C673}" type="sibTrans" cxnId="{500EC334-1835-4D81-8F03-F21D7A30E7F8}">
      <dgm:prSet/>
      <dgm:spPr/>
      <dgm:t>
        <a:bodyPr/>
        <a:lstStyle/>
        <a:p>
          <a:endParaRPr lang="en-US"/>
        </a:p>
      </dgm:t>
    </dgm:pt>
    <dgm:pt modelId="{B8D392F2-9AF4-4B04-A0FC-6BC08D54BF06}">
      <dgm:prSet/>
      <dgm:spPr/>
      <dgm:t>
        <a:bodyPr/>
        <a:lstStyle/>
        <a:p>
          <a:r>
            <a:rPr lang="en-US" b="0" i="0" dirty="0">
              <a:latin typeface="Chalkboard" panose="03050602040202020205" pitchFamily="66" charset="77"/>
            </a:rPr>
            <a:t>Specification for type system &amp; query language</a:t>
          </a:r>
        </a:p>
      </dgm:t>
    </dgm:pt>
    <dgm:pt modelId="{7CD48516-B302-42AD-B164-8EC97FA7AB97}" type="parTrans" cxnId="{77A8ED9A-04D9-4A7C-9EDD-2CE1B4F41470}">
      <dgm:prSet/>
      <dgm:spPr/>
      <dgm:t>
        <a:bodyPr/>
        <a:lstStyle/>
        <a:p>
          <a:endParaRPr lang="en-US"/>
        </a:p>
      </dgm:t>
    </dgm:pt>
    <dgm:pt modelId="{BB00980E-76B1-4D2D-BBC1-AC58F8E3F4C9}" type="sibTrans" cxnId="{77A8ED9A-04D9-4A7C-9EDD-2CE1B4F41470}">
      <dgm:prSet/>
      <dgm:spPr/>
      <dgm:t>
        <a:bodyPr/>
        <a:lstStyle/>
        <a:p>
          <a:endParaRPr lang="en-US"/>
        </a:p>
      </dgm:t>
    </dgm:pt>
    <dgm:pt modelId="{362727D6-B0C7-4878-B218-0D374695F0AD}">
      <dgm:prSet/>
      <dgm:spPr/>
      <dgm:t>
        <a:bodyPr/>
        <a:lstStyle/>
        <a:p>
          <a:r>
            <a:rPr lang="en-US" b="0" i="0" dirty="0">
              <a:latin typeface="Chalkboard" panose="03050602040202020205" pitchFamily="66" charset="77"/>
            </a:rPr>
            <a:t>Core primitives: Query, Mutation &amp; Subscription</a:t>
          </a:r>
        </a:p>
      </dgm:t>
    </dgm:pt>
    <dgm:pt modelId="{A261B1BB-C027-48C7-84E1-D548CEC86F05}" type="parTrans" cxnId="{A23261F0-FB26-4504-A5FD-EB6245327309}">
      <dgm:prSet/>
      <dgm:spPr/>
      <dgm:t>
        <a:bodyPr/>
        <a:lstStyle/>
        <a:p>
          <a:endParaRPr lang="en-US"/>
        </a:p>
      </dgm:t>
    </dgm:pt>
    <dgm:pt modelId="{A4228EF6-7688-4AEE-BE56-20B696D9C950}" type="sibTrans" cxnId="{A23261F0-FB26-4504-A5FD-EB6245327309}">
      <dgm:prSet/>
      <dgm:spPr/>
      <dgm:t>
        <a:bodyPr/>
        <a:lstStyle/>
        <a:p>
          <a:endParaRPr lang="en-US"/>
        </a:p>
      </dgm:t>
    </dgm:pt>
    <dgm:pt modelId="{72F10A8E-FC88-44F8-A5C8-0237919546E0}" type="pres">
      <dgm:prSet presAssocID="{24E73656-FD50-4EB3-8FF4-54B5C2D42D29}" presName="root" presStyleCnt="0">
        <dgm:presLayoutVars>
          <dgm:dir/>
          <dgm:resizeHandles val="exact"/>
        </dgm:presLayoutVars>
      </dgm:prSet>
      <dgm:spPr/>
    </dgm:pt>
    <dgm:pt modelId="{9FB06B33-F408-4A0C-99F6-C2FAA139F999}" type="pres">
      <dgm:prSet presAssocID="{A264A501-0076-48F2-AC9C-0AE575BE399D}" presName="compNode" presStyleCnt="0"/>
      <dgm:spPr/>
    </dgm:pt>
    <dgm:pt modelId="{8E9A41D8-8566-41E7-B765-EF4E39A7F13F}" type="pres">
      <dgm:prSet presAssocID="{A264A501-0076-48F2-AC9C-0AE575BE399D}" presName="bgRect" presStyleLbl="bgShp" presStyleIdx="0" presStyleCnt="3"/>
      <dgm:spPr/>
    </dgm:pt>
    <dgm:pt modelId="{308CE8BB-2990-4A09-B7DE-4B874DCC8C12}" type="pres">
      <dgm:prSet presAssocID="{A264A501-0076-48F2-AC9C-0AE575BE399D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oud Computing"/>
        </a:ext>
      </dgm:extLst>
    </dgm:pt>
    <dgm:pt modelId="{AE354102-0A38-4E50-B039-E40D3C1DB330}" type="pres">
      <dgm:prSet presAssocID="{A264A501-0076-48F2-AC9C-0AE575BE399D}" presName="spaceRect" presStyleCnt="0"/>
      <dgm:spPr/>
    </dgm:pt>
    <dgm:pt modelId="{8E7591C5-7B21-439D-8B0D-0C68A153C1DF}" type="pres">
      <dgm:prSet presAssocID="{A264A501-0076-48F2-AC9C-0AE575BE399D}" presName="parTx" presStyleLbl="revTx" presStyleIdx="0" presStyleCnt="3">
        <dgm:presLayoutVars>
          <dgm:chMax val="0"/>
          <dgm:chPref val="0"/>
        </dgm:presLayoutVars>
      </dgm:prSet>
      <dgm:spPr/>
    </dgm:pt>
    <dgm:pt modelId="{D20E08A6-1A74-494E-8156-50E703953F0E}" type="pres">
      <dgm:prSet presAssocID="{14D3001A-EF09-4B6A-9B4F-DE4D14C1C673}" presName="sibTrans" presStyleCnt="0"/>
      <dgm:spPr/>
    </dgm:pt>
    <dgm:pt modelId="{EC53942A-6330-4CC8-AAF6-3C9BB58744A4}" type="pres">
      <dgm:prSet presAssocID="{B8D392F2-9AF4-4B04-A0FC-6BC08D54BF06}" presName="compNode" presStyleCnt="0"/>
      <dgm:spPr/>
    </dgm:pt>
    <dgm:pt modelId="{D5ECD0F2-C229-4682-9840-2B70EFFDA7CA}" type="pres">
      <dgm:prSet presAssocID="{B8D392F2-9AF4-4B04-A0FC-6BC08D54BF06}" presName="bgRect" presStyleLbl="bgShp" presStyleIdx="1" presStyleCnt="3"/>
      <dgm:spPr/>
    </dgm:pt>
    <dgm:pt modelId="{2BBF7AB2-3B10-4AF0-9FFF-7F7F047C8839}" type="pres">
      <dgm:prSet presAssocID="{B8D392F2-9AF4-4B04-A0FC-6BC08D54BF06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2499993C-E8F8-4494-8961-FAA98EB17935}" type="pres">
      <dgm:prSet presAssocID="{B8D392F2-9AF4-4B04-A0FC-6BC08D54BF06}" presName="spaceRect" presStyleCnt="0"/>
      <dgm:spPr/>
    </dgm:pt>
    <dgm:pt modelId="{79088065-9EA1-40F4-9F20-0ABE880F37D0}" type="pres">
      <dgm:prSet presAssocID="{B8D392F2-9AF4-4B04-A0FC-6BC08D54BF06}" presName="parTx" presStyleLbl="revTx" presStyleIdx="1" presStyleCnt="3">
        <dgm:presLayoutVars>
          <dgm:chMax val="0"/>
          <dgm:chPref val="0"/>
        </dgm:presLayoutVars>
      </dgm:prSet>
      <dgm:spPr/>
    </dgm:pt>
    <dgm:pt modelId="{50BDBF87-03FF-4454-9E10-9C3B7323C689}" type="pres">
      <dgm:prSet presAssocID="{BB00980E-76B1-4D2D-BBC1-AC58F8E3F4C9}" presName="sibTrans" presStyleCnt="0"/>
      <dgm:spPr/>
    </dgm:pt>
    <dgm:pt modelId="{D8A428F9-AFC1-4665-8554-1D870DDFABD5}" type="pres">
      <dgm:prSet presAssocID="{362727D6-B0C7-4878-B218-0D374695F0AD}" presName="compNode" presStyleCnt="0"/>
      <dgm:spPr/>
    </dgm:pt>
    <dgm:pt modelId="{0863E8A3-FA31-4857-9158-651FF4478F69}" type="pres">
      <dgm:prSet presAssocID="{362727D6-B0C7-4878-B218-0D374695F0AD}" presName="bgRect" presStyleLbl="bgShp" presStyleIdx="2" presStyleCnt="3"/>
      <dgm:spPr/>
    </dgm:pt>
    <dgm:pt modelId="{13FBB4F5-8062-4878-A4FF-156D70FBD1E0}" type="pres">
      <dgm:prSet presAssocID="{362727D6-B0C7-4878-B218-0D374695F0AD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rget"/>
        </a:ext>
      </dgm:extLst>
    </dgm:pt>
    <dgm:pt modelId="{B1650B48-ADF7-4FE9-9726-20BD7FFE9F04}" type="pres">
      <dgm:prSet presAssocID="{362727D6-B0C7-4878-B218-0D374695F0AD}" presName="spaceRect" presStyleCnt="0"/>
      <dgm:spPr/>
    </dgm:pt>
    <dgm:pt modelId="{679C588E-B899-44B3-B79F-813350C8F3AA}" type="pres">
      <dgm:prSet presAssocID="{362727D6-B0C7-4878-B218-0D374695F0AD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500EC334-1835-4D81-8F03-F21D7A30E7F8}" srcId="{24E73656-FD50-4EB3-8FF4-54B5C2D42D29}" destId="{A264A501-0076-48F2-AC9C-0AE575BE399D}" srcOrd="0" destOrd="0" parTransId="{89DCFB97-0D03-4B27-9EAA-B7BE16B2EE51}" sibTransId="{14D3001A-EF09-4B6A-9B4F-DE4D14C1C673}"/>
    <dgm:cxn modelId="{B6B13065-1DD4-49EF-A1D9-AFCEE207449A}" type="presOf" srcId="{24E73656-FD50-4EB3-8FF4-54B5C2D42D29}" destId="{72F10A8E-FC88-44F8-A5C8-0237919546E0}" srcOrd="0" destOrd="0" presId="urn:microsoft.com/office/officeart/2018/2/layout/IconVerticalSolidList"/>
    <dgm:cxn modelId="{0FE4CB91-0A5F-426F-BFDF-0628D1D2B9E6}" type="presOf" srcId="{A264A501-0076-48F2-AC9C-0AE575BE399D}" destId="{8E7591C5-7B21-439D-8B0D-0C68A153C1DF}" srcOrd="0" destOrd="0" presId="urn:microsoft.com/office/officeart/2018/2/layout/IconVerticalSolidList"/>
    <dgm:cxn modelId="{77A8ED9A-04D9-4A7C-9EDD-2CE1B4F41470}" srcId="{24E73656-FD50-4EB3-8FF4-54B5C2D42D29}" destId="{B8D392F2-9AF4-4B04-A0FC-6BC08D54BF06}" srcOrd="1" destOrd="0" parTransId="{7CD48516-B302-42AD-B164-8EC97FA7AB97}" sibTransId="{BB00980E-76B1-4D2D-BBC1-AC58F8E3F4C9}"/>
    <dgm:cxn modelId="{911CBCAA-80BD-483A-A9C6-955BE5C14E1E}" type="presOf" srcId="{B8D392F2-9AF4-4B04-A0FC-6BC08D54BF06}" destId="{79088065-9EA1-40F4-9F20-0ABE880F37D0}" srcOrd="0" destOrd="0" presId="urn:microsoft.com/office/officeart/2018/2/layout/IconVerticalSolidList"/>
    <dgm:cxn modelId="{90173BE7-BE4F-4E02-929A-15415DB6A1C6}" type="presOf" srcId="{362727D6-B0C7-4878-B218-0D374695F0AD}" destId="{679C588E-B899-44B3-B79F-813350C8F3AA}" srcOrd="0" destOrd="0" presId="urn:microsoft.com/office/officeart/2018/2/layout/IconVerticalSolidList"/>
    <dgm:cxn modelId="{A23261F0-FB26-4504-A5FD-EB6245327309}" srcId="{24E73656-FD50-4EB3-8FF4-54B5C2D42D29}" destId="{362727D6-B0C7-4878-B218-0D374695F0AD}" srcOrd="2" destOrd="0" parTransId="{A261B1BB-C027-48C7-84E1-D548CEC86F05}" sibTransId="{A4228EF6-7688-4AEE-BE56-20B696D9C950}"/>
    <dgm:cxn modelId="{CE2749D7-A743-46B7-8638-CDD0EF96414D}" type="presParOf" srcId="{72F10A8E-FC88-44F8-A5C8-0237919546E0}" destId="{9FB06B33-F408-4A0C-99F6-C2FAA139F999}" srcOrd="0" destOrd="0" presId="urn:microsoft.com/office/officeart/2018/2/layout/IconVerticalSolidList"/>
    <dgm:cxn modelId="{C1788347-C262-4FE6-AEC5-AB62A16D7B23}" type="presParOf" srcId="{9FB06B33-F408-4A0C-99F6-C2FAA139F999}" destId="{8E9A41D8-8566-41E7-B765-EF4E39A7F13F}" srcOrd="0" destOrd="0" presId="urn:microsoft.com/office/officeart/2018/2/layout/IconVerticalSolidList"/>
    <dgm:cxn modelId="{B06A4C96-A5D8-4B04-9454-A320154C2508}" type="presParOf" srcId="{9FB06B33-F408-4A0C-99F6-C2FAA139F999}" destId="{308CE8BB-2990-4A09-B7DE-4B874DCC8C12}" srcOrd="1" destOrd="0" presId="urn:microsoft.com/office/officeart/2018/2/layout/IconVerticalSolidList"/>
    <dgm:cxn modelId="{346999BB-C82F-4098-A797-A7D529A30FCB}" type="presParOf" srcId="{9FB06B33-F408-4A0C-99F6-C2FAA139F999}" destId="{AE354102-0A38-4E50-B039-E40D3C1DB330}" srcOrd="2" destOrd="0" presId="urn:microsoft.com/office/officeart/2018/2/layout/IconVerticalSolidList"/>
    <dgm:cxn modelId="{C00400D0-9814-4314-A959-7069E923EC7D}" type="presParOf" srcId="{9FB06B33-F408-4A0C-99F6-C2FAA139F999}" destId="{8E7591C5-7B21-439D-8B0D-0C68A153C1DF}" srcOrd="3" destOrd="0" presId="urn:microsoft.com/office/officeart/2018/2/layout/IconVerticalSolidList"/>
    <dgm:cxn modelId="{557BE7BB-EE24-446B-ABF1-A3EF1C8BFE73}" type="presParOf" srcId="{72F10A8E-FC88-44F8-A5C8-0237919546E0}" destId="{D20E08A6-1A74-494E-8156-50E703953F0E}" srcOrd="1" destOrd="0" presId="urn:microsoft.com/office/officeart/2018/2/layout/IconVerticalSolidList"/>
    <dgm:cxn modelId="{56913DAF-235F-4D71-B2B0-D32D80D00140}" type="presParOf" srcId="{72F10A8E-FC88-44F8-A5C8-0237919546E0}" destId="{EC53942A-6330-4CC8-AAF6-3C9BB58744A4}" srcOrd="2" destOrd="0" presId="urn:microsoft.com/office/officeart/2018/2/layout/IconVerticalSolidList"/>
    <dgm:cxn modelId="{938FEF86-3093-477A-9BB9-67B80A3F226D}" type="presParOf" srcId="{EC53942A-6330-4CC8-AAF6-3C9BB58744A4}" destId="{D5ECD0F2-C229-4682-9840-2B70EFFDA7CA}" srcOrd="0" destOrd="0" presId="urn:microsoft.com/office/officeart/2018/2/layout/IconVerticalSolidList"/>
    <dgm:cxn modelId="{D9C06BDC-1C42-4F7C-9F4A-A539D428B1C1}" type="presParOf" srcId="{EC53942A-6330-4CC8-AAF6-3C9BB58744A4}" destId="{2BBF7AB2-3B10-4AF0-9FFF-7F7F047C8839}" srcOrd="1" destOrd="0" presId="urn:microsoft.com/office/officeart/2018/2/layout/IconVerticalSolidList"/>
    <dgm:cxn modelId="{038DE20A-E7CA-4673-8CAF-F6E6C9ED1258}" type="presParOf" srcId="{EC53942A-6330-4CC8-AAF6-3C9BB58744A4}" destId="{2499993C-E8F8-4494-8961-FAA98EB17935}" srcOrd="2" destOrd="0" presId="urn:microsoft.com/office/officeart/2018/2/layout/IconVerticalSolidList"/>
    <dgm:cxn modelId="{36C6EB9C-2177-481E-B63B-1FC8342CDF19}" type="presParOf" srcId="{EC53942A-6330-4CC8-AAF6-3C9BB58744A4}" destId="{79088065-9EA1-40F4-9F20-0ABE880F37D0}" srcOrd="3" destOrd="0" presId="urn:microsoft.com/office/officeart/2018/2/layout/IconVerticalSolidList"/>
    <dgm:cxn modelId="{AF406371-989C-4F75-B865-98EC47F18565}" type="presParOf" srcId="{72F10A8E-FC88-44F8-A5C8-0237919546E0}" destId="{50BDBF87-03FF-4454-9E10-9C3B7323C689}" srcOrd="3" destOrd="0" presId="urn:microsoft.com/office/officeart/2018/2/layout/IconVerticalSolidList"/>
    <dgm:cxn modelId="{34F0C282-7AED-42FD-9086-465EC5780D18}" type="presParOf" srcId="{72F10A8E-FC88-44F8-A5C8-0237919546E0}" destId="{D8A428F9-AFC1-4665-8554-1D870DDFABD5}" srcOrd="4" destOrd="0" presId="urn:microsoft.com/office/officeart/2018/2/layout/IconVerticalSolidList"/>
    <dgm:cxn modelId="{F5531672-6B9E-48F2-B260-05D048FFA53B}" type="presParOf" srcId="{D8A428F9-AFC1-4665-8554-1D870DDFABD5}" destId="{0863E8A3-FA31-4857-9158-651FF4478F69}" srcOrd="0" destOrd="0" presId="urn:microsoft.com/office/officeart/2018/2/layout/IconVerticalSolidList"/>
    <dgm:cxn modelId="{F9A50F50-591F-48C8-A806-8C86225CD280}" type="presParOf" srcId="{D8A428F9-AFC1-4665-8554-1D870DDFABD5}" destId="{13FBB4F5-8062-4878-A4FF-156D70FBD1E0}" srcOrd="1" destOrd="0" presId="urn:microsoft.com/office/officeart/2018/2/layout/IconVerticalSolidList"/>
    <dgm:cxn modelId="{B0AC4B49-8823-49D4-95DD-0263B60AA32D}" type="presParOf" srcId="{D8A428F9-AFC1-4665-8554-1D870DDFABD5}" destId="{B1650B48-ADF7-4FE9-9726-20BD7FFE9F04}" srcOrd="2" destOrd="0" presId="urn:microsoft.com/office/officeart/2018/2/layout/IconVerticalSolidList"/>
    <dgm:cxn modelId="{417914B2-BC87-476A-9A9A-FCC56D23C2E5}" type="presParOf" srcId="{D8A428F9-AFC1-4665-8554-1D870DDFABD5}" destId="{679C588E-B899-44B3-B79F-813350C8F3AA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4E73656-FD50-4EB3-8FF4-54B5C2D42D29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A264A501-0076-48F2-AC9C-0AE575BE399D}">
      <dgm:prSet custT="1"/>
      <dgm:spPr/>
      <dgm:t>
        <a:bodyPr/>
        <a:lstStyle/>
        <a:p>
          <a:r>
            <a:rPr lang="en-US" sz="2800" b="1" i="0" dirty="0">
              <a:solidFill>
                <a:schemeClr val="accent2"/>
              </a:solidFill>
              <a:latin typeface="Chalkboard" panose="03050602040202020205" pitchFamily="66" charset="77"/>
            </a:rPr>
            <a:t>Single</a:t>
          </a:r>
          <a:r>
            <a:rPr lang="en-US" sz="2500" b="0" i="0" dirty="0">
              <a:latin typeface="Chalkboard" panose="03050602040202020205" pitchFamily="66" charset="77"/>
            </a:rPr>
            <a:t> vs </a:t>
          </a:r>
          <a:r>
            <a:rPr lang="en-US" sz="2800" b="1" i="0" dirty="0">
              <a:solidFill>
                <a:srgbClr val="FF2F92"/>
              </a:solidFill>
              <a:latin typeface="Chalkboard" panose="03050602040202020205" pitchFamily="66" charset="77"/>
            </a:rPr>
            <a:t>Multiple</a:t>
          </a:r>
          <a:r>
            <a:rPr lang="en-US" sz="2500" b="0" i="0" dirty="0">
              <a:latin typeface="Chalkboard" panose="03050602040202020205" pitchFamily="66" charset="77"/>
            </a:rPr>
            <a:t> Endpoint</a:t>
          </a:r>
        </a:p>
      </dgm:t>
    </dgm:pt>
    <dgm:pt modelId="{89DCFB97-0D03-4B27-9EAA-B7BE16B2EE51}" type="parTrans" cxnId="{500EC334-1835-4D81-8F03-F21D7A30E7F8}">
      <dgm:prSet/>
      <dgm:spPr/>
      <dgm:t>
        <a:bodyPr/>
        <a:lstStyle/>
        <a:p>
          <a:endParaRPr lang="en-US"/>
        </a:p>
      </dgm:t>
    </dgm:pt>
    <dgm:pt modelId="{14D3001A-EF09-4B6A-9B4F-DE4D14C1C673}" type="sibTrans" cxnId="{500EC334-1835-4D81-8F03-F21D7A30E7F8}">
      <dgm:prSet/>
      <dgm:spPr/>
      <dgm:t>
        <a:bodyPr/>
        <a:lstStyle/>
        <a:p>
          <a:endParaRPr lang="en-US"/>
        </a:p>
      </dgm:t>
    </dgm:pt>
    <dgm:pt modelId="{B8D392F2-9AF4-4B04-A0FC-6BC08D54BF06}">
      <dgm:prSet custT="1"/>
      <dgm:spPr/>
      <dgm:t>
        <a:bodyPr/>
        <a:lstStyle/>
        <a:p>
          <a:r>
            <a:rPr lang="en-US" sz="2800" b="1" i="0" dirty="0">
              <a:solidFill>
                <a:schemeClr val="accent2"/>
              </a:solidFill>
              <a:latin typeface="Chalkboard" panose="03050602040202020205" pitchFamily="66" charset="77"/>
            </a:rPr>
            <a:t>Server</a:t>
          </a:r>
          <a:r>
            <a:rPr lang="en-US" sz="2500" b="0" i="0" dirty="0">
              <a:latin typeface="Chalkboard" panose="03050602040202020205" pitchFamily="66" charset="77"/>
            </a:rPr>
            <a:t> vs </a:t>
          </a:r>
          <a:r>
            <a:rPr lang="en-US" sz="2800" b="1" i="0" dirty="0">
              <a:solidFill>
                <a:srgbClr val="FF2F92"/>
              </a:solidFill>
              <a:latin typeface="Chalkboard" panose="03050602040202020205" pitchFamily="66" charset="77"/>
            </a:rPr>
            <a:t>Client</a:t>
          </a:r>
          <a:r>
            <a:rPr lang="en-US" sz="2500" b="0" i="0" dirty="0">
              <a:latin typeface="Chalkboard" panose="03050602040202020205" pitchFamily="66" charset="77"/>
            </a:rPr>
            <a:t> decides how data return</a:t>
          </a:r>
        </a:p>
      </dgm:t>
    </dgm:pt>
    <dgm:pt modelId="{7CD48516-B302-42AD-B164-8EC97FA7AB97}" type="parTrans" cxnId="{77A8ED9A-04D9-4A7C-9EDD-2CE1B4F41470}">
      <dgm:prSet/>
      <dgm:spPr/>
      <dgm:t>
        <a:bodyPr/>
        <a:lstStyle/>
        <a:p>
          <a:endParaRPr lang="en-US"/>
        </a:p>
      </dgm:t>
    </dgm:pt>
    <dgm:pt modelId="{BB00980E-76B1-4D2D-BBC1-AC58F8E3F4C9}" type="sibTrans" cxnId="{77A8ED9A-04D9-4A7C-9EDD-2CE1B4F41470}">
      <dgm:prSet/>
      <dgm:spPr/>
      <dgm:t>
        <a:bodyPr/>
        <a:lstStyle/>
        <a:p>
          <a:endParaRPr lang="en-US"/>
        </a:p>
      </dgm:t>
    </dgm:pt>
    <dgm:pt modelId="{362727D6-B0C7-4878-B218-0D374695F0AD}">
      <dgm:prSet custT="1"/>
      <dgm:spPr/>
      <dgm:t>
        <a:bodyPr/>
        <a:lstStyle/>
        <a:p>
          <a:r>
            <a:rPr lang="en-US" sz="2500" b="1" i="0" dirty="0" err="1">
              <a:solidFill>
                <a:schemeClr val="accent2"/>
              </a:solidFill>
              <a:latin typeface="Chalkboard" panose="03050602040202020205" pitchFamily="66" charset="77"/>
            </a:rPr>
            <a:t>Schemaless</a:t>
          </a:r>
          <a:r>
            <a:rPr lang="en-US" sz="2500" b="0" i="0" dirty="0">
              <a:latin typeface="Chalkboard" panose="03050602040202020205" pitchFamily="66" charset="77"/>
            </a:rPr>
            <a:t> vs </a:t>
          </a:r>
          <a:r>
            <a:rPr lang="en-US" sz="2500" b="1" i="0" dirty="0" err="1">
              <a:solidFill>
                <a:srgbClr val="FF2F92"/>
              </a:solidFill>
              <a:latin typeface="Chalkboard" panose="03050602040202020205" pitchFamily="66" charset="77"/>
            </a:rPr>
            <a:t>Schemaful</a:t>
          </a:r>
          <a:endParaRPr lang="en-US" sz="2500" b="1" i="0" dirty="0">
            <a:solidFill>
              <a:srgbClr val="FF2F92"/>
            </a:solidFill>
            <a:latin typeface="Chalkboard" panose="03050602040202020205" pitchFamily="66" charset="77"/>
          </a:endParaRPr>
        </a:p>
      </dgm:t>
    </dgm:pt>
    <dgm:pt modelId="{A261B1BB-C027-48C7-84E1-D548CEC86F05}" type="parTrans" cxnId="{A23261F0-FB26-4504-A5FD-EB6245327309}">
      <dgm:prSet/>
      <dgm:spPr/>
      <dgm:t>
        <a:bodyPr/>
        <a:lstStyle/>
        <a:p>
          <a:endParaRPr lang="en-US"/>
        </a:p>
      </dgm:t>
    </dgm:pt>
    <dgm:pt modelId="{A4228EF6-7688-4AEE-BE56-20B696D9C950}" type="sibTrans" cxnId="{A23261F0-FB26-4504-A5FD-EB6245327309}">
      <dgm:prSet/>
      <dgm:spPr/>
      <dgm:t>
        <a:bodyPr/>
        <a:lstStyle/>
        <a:p>
          <a:endParaRPr lang="en-US"/>
        </a:p>
      </dgm:t>
    </dgm:pt>
    <dgm:pt modelId="{72F10A8E-FC88-44F8-A5C8-0237919546E0}" type="pres">
      <dgm:prSet presAssocID="{24E73656-FD50-4EB3-8FF4-54B5C2D42D29}" presName="root" presStyleCnt="0">
        <dgm:presLayoutVars>
          <dgm:dir/>
          <dgm:resizeHandles val="exact"/>
        </dgm:presLayoutVars>
      </dgm:prSet>
      <dgm:spPr/>
    </dgm:pt>
    <dgm:pt modelId="{9FB06B33-F408-4A0C-99F6-C2FAA139F999}" type="pres">
      <dgm:prSet presAssocID="{A264A501-0076-48F2-AC9C-0AE575BE399D}" presName="compNode" presStyleCnt="0"/>
      <dgm:spPr/>
    </dgm:pt>
    <dgm:pt modelId="{8E9A41D8-8566-41E7-B765-EF4E39A7F13F}" type="pres">
      <dgm:prSet presAssocID="{A264A501-0076-48F2-AC9C-0AE575BE399D}" presName="bgRect" presStyleLbl="bgShp" presStyleIdx="0" presStyleCnt="3"/>
      <dgm:spPr/>
    </dgm:pt>
    <dgm:pt modelId="{308CE8BB-2990-4A09-B7DE-4B874DCC8C12}" type="pres">
      <dgm:prSet presAssocID="{A264A501-0076-48F2-AC9C-0AE575BE399D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Network diagram"/>
        </a:ext>
      </dgm:extLst>
    </dgm:pt>
    <dgm:pt modelId="{AE354102-0A38-4E50-B039-E40D3C1DB330}" type="pres">
      <dgm:prSet presAssocID="{A264A501-0076-48F2-AC9C-0AE575BE399D}" presName="spaceRect" presStyleCnt="0"/>
      <dgm:spPr/>
    </dgm:pt>
    <dgm:pt modelId="{8E7591C5-7B21-439D-8B0D-0C68A153C1DF}" type="pres">
      <dgm:prSet presAssocID="{A264A501-0076-48F2-AC9C-0AE575BE399D}" presName="parTx" presStyleLbl="revTx" presStyleIdx="0" presStyleCnt="3">
        <dgm:presLayoutVars>
          <dgm:chMax val="0"/>
          <dgm:chPref val="0"/>
        </dgm:presLayoutVars>
      </dgm:prSet>
      <dgm:spPr/>
    </dgm:pt>
    <dgm:pt modelId="{D20E08A6-1A74-494E-8156-50E703953F0E}" type="pres">
      <dgm:prSet presAssocID="{14D3001A-EF09-4B6A-9B4F-DE4D14C1C673}" presName="sibTrans" presStyleCnt="0"/>
      <dgm:spPr/>
    </dgm:pt>
    <dgm:pt modelId="{EC53942A-6330-4CC8-AAF6-3C9BB58744A4}" type="pres">
      <dgm:prSet presAssocID="{B8D392F2-9AF4-4B04-A0FC-6BC08D54BF06}" presName="compNode" presStyleCnt="0"/>
      <dgm:spPr/>
    </dgm:pt>
    <dgm:pt modelId="{D5ECD0F2-C229-4682-9840-2B70EFFDA7CA}" type="pres">
      <dgm:prSet presAssocID="{B8D392F2-9AF4-4B04-A0FC-6BC08D54BF06}" presName="bgRect" presStyleLbl="bgShp" presStyleIdx="1" presStyleCnt="3"/>
      <dgm:spPr/>
    </dgm:pt>
    <dgm:pt modelId="{2BBF7AB2-3B10-4AF0-9FFF-7F7F047C8839}" type="pres">
      <dgm:prSet presAssocID="{B8D392F2-9AF4-4B04-A0FC-6BC08D54BF06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wnload from cloud"/>
        </a:ext>
      </dgm:extLst>
    </dgm:pt>
    <dgm:pt modelId="{2499993C-E8F8-4494-8961-FAA98EB17935}" type="pres">
      <dgm:prSet presAssocID="{B8D392F2-9AF4-4B04-A0FC-6BC08D54BF06}" presName="spaceRect" presStyleCnt="0"/>
      <dgm:spPr/>
    </dgm:pt>
    <dgm:pt modelId="{79088065-9EA1-40F4-9F20-0ABE880F37D0}" type="pres">
      <dgm:prSet presAssocID="{B8D392F2-9AF4-4B04-A0FC-6BC08D54BF06}" presName="parTx" presStyleLbl="revTx" presStyleIdx="1" presStyleCnt="3">
        <dgm:presLayoutVars>
          <dgm:chMax val="0"/>
          <dgm:chPref val="0"/>
        </dgm:presLayoutVars>
      </dgm:prSet>
      <dgm:spPr/>
    </dgm:pt>
    <dgm:pt modelId="{50BDBF87-03FF-4454-9E10-9C3B7323C689}" type="pres">
      <dgm:prSet presAssocID="{BB00980E-76B1-4D2D-BBC1-AC58F8E3F4C9}" presName="sibTrans" presStyleCnt="0"/>
      <dgm:spPr/>
    </dgm:pt>
    <dgm:pt modelId="{D8A428F9-AFC1-4665-8554-1D870DDFABD5}" type="pres">
      <dgm:prSet presAssocID="{362727D6-B0C7-4878-B218-0D374695F0AD}" presName="compNode" presStyleCnt="0"/>
      <dgm:spPr/>
    </dgm:pt>
    <dgm:pt modelId="{0863E8A3-FA31-4857-9158-651FF4478F69}" type="pres">
      <dgm:prSet presAssocID="{362727D6-B0C7-4878-B218-0D374695F0AD}" presName="bgRect" presStyleLbl="bgShp" presStyleIdx="2" presStyleCnt="3"/>
      <dgm:spPr/>
    </dgm:pt>
    <dgm:pt modelId="{13FBB4F5-8062-4878-A4FF-156D70FBD1E0}" type="pres">
      <dgm:prSet presAssocID="{362727D6-B0C7-4878-B218-0D374695F0AD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st"/>
        </a:ext>
      </dgm:extLst>
    </dgm:pt>
    <dgm:pt modelId="{B1650B48-ADF7-4FE9-9726-20BD7FFE9F04}" type="pres">
      <dgm:prSet presAssocID="{362727D6-B0C7-4878-B218-0D374695F0AD}" presName="spaceRect" presStyleCnt="0"/>
      <dgm:spPr/>
    </dgm:pt>
    <dgm:pt modelId="{679C588E-B899-44B3-B79F-813350C8F3AA}" type="pres">
      <dgm:prSet presAssocID="{362727D6-B0C7-4878-B218-0D374695F0AD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500EC334-1835-4D81-8F03-F21D7A30E7F8}" srcId="{24E73656-FD50-4EB3-8FF4-54B5C2D42D29}" destId="{A264A501-0076-48F2-AC9C-0AE575BE399D}" srcOrd="0" destOrd="0" parTransId="{89DCFB97-0D03-4B27-9EAA-B7BE16B2EE51}" sibTransId="{14D3001A-EF09-4B6A-9B4F-DE4D14C1C673}"/>
    <dgm:cxn modelId="{B6B13065-1DD4-49EF-A1D9-AFCEE207449A}" type="presOf" srcId="{24E73656-FD50-4EB3-8FF4-54B5C2D42D29}" destId="{72F10A8E-FC88-44F8-A5C8-0237919546E0}" srcOrd="0" destOrd="0" presId="urn:microsoft.com/office/officeart/2018/2/layout/IconVerticalSolidList"/>
    <dgm:cxn modelId="{0FE4CB91-0A5F-426F-BFDF-0628D1D2B9E6}" type="presOf" srcId="{A264A501-0076-48F2-AC9C-0AE575BE399D}" destId="{8E7591C5-7B21-439D-8B0D-0C68A153C1DF}" srcOrd="0" destOrd="0" presId="urn:microsoft.com/office/officeart/2018/2/layout/IconVerticalSolidList"/>
    <dgm:cxn modelId="{77A8ED9A-04D9-4A7C-9EDD-2CE1B4F41470}" srcId="{24E73656-FD50-4EB3-8FF4-54B5C2D42D29}" destId="{B8D392F2-9AF4-4B04-A0FC-6BC08D54BF06}" srcOrd="1" destOrd="0" parTransId="{7CD48516-B302-42AD-B164-8EC97FA7AB97}" sibTransId="{BB00980E-76B1-4D2D-BBC1-AC58F8E3F4C9}"/>
    <dgm:cxn modelId="{911CBCAA-80BD-483A-A9C6-955BE5C14E1E}" type="presOf" srcId="{B8D392F2-9AF4-4B04-A0FC-6BC08D54BF06}" destId="{79088065-9EA1-40F4-9F20-0ABE880F37D0}" srcOrd="0" destOrd="0" presId="urn:microsoft.com/office/officeart/2018/2/layout/IconVerticalSolidList"/>
    <dgm:cxn modelId="{90173BE7-BE4F-4E02-929A-15415DB6A1C6}" type="presOf" srcId="{362727D6-B0C7-4878-B218-0D374695F0AD}" destId="{679C588E-B899-44B3-B79F-813350C8F3AA}" srcOrd="0" destOrd="0" presId="urn:microsoft.com/office/officeart/2018/2/layout/IconVerticalSolidList"/>
    <dgm:cxn modelId="{A23261F0-FB26-4504-A5FD-EB6245327309}" srcId="{24E73656-FD50-4EB3-8FF4-54B5C2D42D29}" destId="{362727D6-B0C7-4878-B218-0D374695F0AD}" srcOrd="2" destOrd="0" parTransId="{A261B1BB-C027-48C7-84E1-D548CEC86F05}" sibTransId="{A4228EF6-7688-4AEE-BE56-20B696D9C950}"/>
    <dgm:cxn modelId="{CE2749D7-A743-46B7-8638-CDD0EF96414D}" type="presParOf" srcId="{72F10A8E-FC88-44F8-A5C8-0237919546E0}" destId="{9FB06B33-F408-4A0C-99F6-C2FAA139F999}" srcOrd="0" destOrd="0" presId="urn:microsoft.com/office/officeart/2018/2/layout/IconVerticalSolidList"/>
    <dgm:cxn modelId="{C1788347-C262-4FE6-AEC5-AB62A16D7B23}" type="presParOf" srcId="{9FB06B33-F408-4A0C-99F6-C2FAA139F999}" destId="{8E9A41D8-8566-41E7-B765-EF4E39A7F13F}" srcOrd="0" destOrd="0" presId="urn:microsoft.com/office/officeart/2018/2/layout/IconVerticalSolidList"/>
    <dgm:cxn modelId="{B06A4C96-A5D8-4B04-9454-A320154C2508}" type="presParOf" srcId="{9FB06B33-F408-4A0C-99F6-C2FAA139F999}" destId="{308CE8BB-2990-4A09-B7DE-4B874DCC8C12}" srcOrd="1" destOrd="0" presId="urn:microsoft.com/office/officeart/2018/2/layout/IconVerticalSolidList"/>
    <dgm:cxn modelId="{346999BB-C82F-4098-A797-A7D529A30FCB}" type="presParOf" srcId="{9FB06B33-F408-4A0C-99F6-C2FAA139F999}" destId="{AE354102-0A38-4E50-B039-E40D3C1DB330}" srcOrd="2" destOrd="0" presId="urn:microsoft.com/office/officeart/2018/2/layout/IconVerticalSolidList"/>
    <dgm:cxn modelId="{C00400D0-9814-4314-A959-7069E923EC7D}" type="presParOf" srcId="{9FB06B33-F408-4A0C-99F6-C2FAA139F999}" destId="{8E7591C5-7B21-439D-8B0D-0C68A153C1DF}" srcOrd="3" destOrd="0" presId="urn:microsoft.com/office/officeart/2018/2/layout/IconVerticalSolidList"/>
    <dgm:cxn modelId="{557BE7BB-EE24-446B-ABF1-A3EF1C8BFE73}" type="presParOf" srcId="{72F10A8E-FC88-44F8-A5C8-0237919546E0}" destId="{D20E08A6-1A74-494E-8156-50E703953F0E}" srcOrd="1" destOrd="0" presId="urn:microsoft.com/office/officeart/2018/2/layout/IconVerticalSolidList"/>
    <dgm:cxn modelId="{56913DAF-235F-4D71-B2B0-D32D80D00140}" type="presParOf" srcId="{72F10A8E-FC88-44F8-A5C8-0237919546E0}" destId="{EC53942A-6330-4CC8-AAF6-3C9BB58744A4}" srcOrd="2" destOrd="0" presId="urn:microsoft.com/office/officeart/2018/2/layout/IconVerticalSolidList"/>
    <dgm:cxn modelId="{938FEF86-3093-477A-9BB9-67B80A3F226D}" type="presParOf" srcId="{EC53942A-6330-4CC8-AAF6-3C9BB58744A4}" destId="{D5ECD0F2-C229-4682-9840-2B70EFFDA7CA}" srcOrd="0" destOrd="0" presId="urn:microsoft.com/office/officeart/2018/2/layout/IconVerticalSolidList"/>
    <dgm:cxn modelId="{D9C06BDC-1C42-4F7C-9F4A-A539D428B1C1}" type="presParOf" srcId="{EC53942A-6330-4CC8-AAF6-3C9BB58744A4}" destId="{2BBF7AB2-3B10-4AF0-9FFF-7F7F047C8839}" srcOrd="1" destOrd="0" presId="urn:microsoft.com/office/officeart/2018/2/layout/IconVerticalSolidList"/>
    <dgm:cxn modelId="{038DE20A-E7CA-4673-8CAF-F6E6C9ED1258}" type="presParOf" srcId="{EC53942A-6330-4CC8-AAF6-3C9BB58744A4}" destId="{2499993C-E8F8-4494-8961-FAA98EB17935}" srcOrd="2" destOrd="0" presId="urn:microsoft.com/office/officeart/2018/2/layout/IconVerticalSolidList"/>
    <dgm:cxn modelId="{36C6EB9C-2177-481E-B63B-1FC8342CDF19}" type="presParOf" srcId="{EC53942A-6330-4CC8-AAF6-3C9BB58744A4}" destId="{79088065-9EA1-40F4-9F20-0ABE880F37D0}" srcOrd="3" destOrd="0" presId="urn:microsoft.com/office/officeart/2018/2/layout/IconVerticalSolidList"/>
    <dgm:cxn modelId="{AF406371-989C-4F75-B865-98EC47F18565}" type="presParOf" srcId="{72F10A8E-FC88-44F8-A5C8-0237919546E0}" destId="{50BDBF87-03FF-4454-9E10-9C3B7323C689}" srcOrd="3" destOrd="0" presId="urn:microsoft.com/office/officeart/2018/2/layout/IconVerticalSolidList"/>
    <dgm:cxn modelId="{34F0C282-7AED-42FD-9086-465EC5780D18}" type="presParOf" srcId="{72F10A8E-FC88-44F8-A5C8-0237919546E0}" destId="{D8A428F9-AFC1-4665-8554-1D870DDFABD5}" srcOrd="4" destOrd="0" presId="urn:microsoft.com/office/officeart/2018/2/layout/IconVerticalSolidList"/>
    <dgm:cxn modelId="{F5531672-6B9E-48F2-B260-05D048FFA53B}" type="presParOf" srcId="{D8A428F9-AFC1-4665-8554-1D870DDFABD5}" destId="{0863E8A3-FA31-4857-9158-651FF4478F69}" srcOrd="0" destOrd="0" presId="urn:microsoft.com/office/officeart/2018/2/layout/IconVerticalSolidList"/>
    <dgm:cxn modelId="{F9A50F50-591F-48C8-A806-8C86225CD280}" type="presParOf" srcId="{D8A428F9-AFC1-4665-8554-1D870DDFABD5}" destId="{13FBB4F5-8062-4878-A4FF-156D70FBD1E0}" srcOrd="1" destOrd="0" presId="urn:microsoft.com/office/officeart/2018/2/layout/IconVerticalSolidList"/>
    <dgm:cxn modelId="{B0AC4B49-8823-49D4-95DD-0263B60AA32D}" type="presParOf" srcId="{D8A428F9-AFC1-4665-8554-1D870DDFABD5}" destId="{B1650B48-ADF7-4FE9-9726-20BD7FFE9F04}" srcOrd="2" destOrd="0" presId="urn:microsoft.com/office/officeart/2018/2/layout/IconVerticalSolidList"/>
    <dgm:cxn modelId="{417914B2-BC87-476A-9A9A-FCC56D23C2E5}" type="presParOf" srcId="{D8A428F9-AFC1-4665-8554-1D870DDFABD5}" destId="{679C588E-B899-44B3-B79F-813350C8F3AA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EB28162-2B0E-4568-A22C-3B753629CC8D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0BBC5C2E-ED4C-4E71-B245-5D2A19477755}">
      <dgm:prSet/>
      <dgm:spPr/>
      <dgm:t>
        <a:bodyPr/>
        <a:lstStyle/>
        <a:p>
          <a:r>
            <a:rPr lang="en-US" b="0" i="0" dirty="0">
              <a:latin typeface="Chalkboard" panose="03050602040202020205" pitchFamily="66" charset="77"/>
            </a:rPr>
            <a:t>1. Definition: The </a:t>
          </a:r>
          <a:r>
            <a:rPr lang="en-US" b="0" i="0" dirty="0" err="1">
              <a:latin typeface="Chalkboard" panose="03050602040202020205" pitchFamily="66" charset="77"/>
            </a:rPr>
            <a:t>GraphQL</a:t>
          </a:r>
          <a:r>
            <a:rPr lang="en-US" b="0" i="0" dirty="0">
              <a:latin typeface="Chalkboard" panose="03050602040202020205" pitchFamily="66" charset="77"/>
            </a:rPr>
            <a:t> Schema</a:t>
          </a:r>
        </a:p>
      </dgm:t>
    </dgm:pt>
    <dgm:pt modelId="{5BB9D154-B702-469A-9F8C-C2A2FBC2EA1D}" type="parTrans" cxnId="{9839D470-041B-4159-9291-72DCFC2CD38D}">
      <dgm:prSet/>
      <dgm:spPr/>
      <dgm:t>
        <a:bodyPr/>
        <a:lstStyle/>
        <a:p>
          <a:endParaRPr lang="en-US"/>
        </a:p>
      </dgm:t>
    </dgm:pt>
    <dgm:pt modelId="{6D4A0134-DF59-4965-A244-F34FE607667F}" type="sibTrans" cxnId="{9839D470-041B-4159-9291-72DCFC2CD38D}">
      <dgm:prSet/>
      <dgm:spPr/>
      <dgm:t>
        <a:bodyPr/>
        <a:lstStyle/>
        <a:p>
          <a:endParaRPr lang="en-US"/>
        </a:p>
      </dgm:t>
    </dgm:pt>
    <dgm:pt modelId="{E849E699-5B2D-4939-BB15-4B4EF75C52E7}">
      <dgm:prSet/>
      <dgm:spPr/>
      <dgm:t>
        <a:bodyPr/>
        <a:lstStyle/>
        <a:p>
          <a:r>
            <a:rPr lang="en-US" b="0" i="0" dirty="0">
              <a:latin typeface="Chalkboard" panose="03050602040202020205" pitchFamily="66" charset="77"/>
            </a:rPr>
            <a:t>2. Implementation: Resolver Functions</a:t>
          </a:r>
        </a:p>
      </dgm:t>
    </dgm:pt>
    <dgm:pt modelId="{5D81A7EB-68B4-4864-95ED-8AFAE32577A6}" type="parTrans" cxnId="{86F4B18F-86F8-4EC1-9506-343571CF438E}">
      <dgm:prSet/>
      <dgm:spPr/>
      <dgm:t>
        <a:bodyPr/>
        <a:lstStyle/>
        <a:p>
          <a:endParaRPr lang="en-US"/>
        </a:p>
      </dgm:t>
    </dgm:pt>
    <dgm:pt modelId="{2BB4788E-2704-4A72-951C-B049B0EA842C}" type="sibTrans" cxnId="{86F4B18F-86F8-4EC1-9506-343571CF438E}">
      <dgm:prSet/>
      <dgm:spPr/>
      <dgm:t>
        <a:bodyPr/>
        <a:lstStyle/>
        <a:p>
          <a:endParaRPr lang="en-US"/>
        </a:p>
      </dgm:t>
    </dgm:pt>
    <dgm:pt modelId="{E1742C80-5A9E-429D-A3A0-ED271D1B617A}">
      <dgm:prSet/>
      <dgm:spPr/>
      <dgm:t>
        <a:bodyPr/>
        <a:lstStyle/>
        <a:p>
          <a:r>
            <a:rPr lang="en-US" dirty="0"/>
            <a:t>3. Setup: Framework, Network (HTTP), </a:t>
          </a:r>
          <a:r>
            <a:rPr lang="en-US" dirty="0" err="1"/>
            <a:t>Middlewares</a:t>
          </a:r>
          <a:endParaRPr lang="en-US" dirty="0"/>
        </a:p>
      </dgm:t>
    </dgm:pt>
    <dgm:pt modelId="{921716DA-7D27-4587-A9F8-2C1C8FCBB5DC}" type="parTrans" cxnId="{D74607E1-A1D5-4D60-A457-A3D6B325D493}">
      <dgm:prSet/>
      <dgm:spPr/>
      <dgm:t>
        <a:bodyPr/>
        <a:lstStyle/>
        <a:p>
          <a:endParaRPr lang="en-US"/>
        </a:p>
      </dgm:t>
    </dgm:pt>
    <dgm:pt modelId="{B8D762FC-2024-4FB1-AAE7-9093EEEE8A64}" type="sibTrans" cxnId="{D74607E1-A1D5-4D60-A457-A3D6B325D493}">
      <dgm:prSet/>
      <dgm:spPr/>
      <dgm:t>
        <a:bodyPr/>
        <a:lstStyle/>
        <a:p>
          <a:endParaRPr lang="en-US"/>
        </a:p>
      </dgm:t>
    </dgm:pt>
    <dgm:pt modelId="{9C46EC43-93D9-4F84-833D-DC9768D5EFEF}" type="pres">
      <dgm:prSet presAssocID="{EEB28162-2B0E-4568-A22C-3B753629CC8D}" presName="root" presStyleCnt="0">
        <dgm:presLayoutVars>
          <dgm:dir/>
          <dgm:resizeHandles val="exact"/>
        </dgm:presLayoutVars>
      </dgm:prSet>
      <dgm:spPr/>
    </dgm:pt>
    <dgm:pt modelId="{0465AEBA-49BB-4203-8186-B7AC15502CBD}" type="pres">
      <dgm:prSet presAssocID="{0BBC5C2E-ED4C-4E71-B245-5D2A19477755}" presName="compNode" presStyleCnt="0"/>
      <dgm:spPr/>
    </dgm:pt>
    <dgm:pt modelId="{D610A7D2-3110-4F27-97E2-B525F9B20E46}" type="pres">
      <dgm:prSet presAssocID="{0BBC5C2E-ED4C-4E71-B245-5D2A19477755}" presName="bgRect" presStyleLbl="bgShp" presStyleIdx="0" presStyleCnt="3"/>
      <dgm:spPr/>
    </dgm:pt>
    <dgm:pt modelId="{8226C8BC-A021-4FC4-92D6-B1A9C0833E36}" type="pres">
      <dgm:prSet presAssocID="{0BBC5C2E-ED4C-4E71-B245-5D2A19477755}" presName="iconRect" presStyleLbl="node1" presStyleIdx="0" presStyleCnt="3"/>
      <dgm:spPr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estions"/>
        </a:ext>
      </dgm:extLst>
    </dgm:pt>
    <dgm:pt modelId="{940B4C69-2568-4422-9366-F60E058B724F}" type="pres">
      <dgm:prSet presAssocID="{0BBC5C2E-ED4C-4E71-B245-5D2A19477755}" presName="spaceRect" presStyleCnt="0"/>
      <dgm:spPr/>
    </dgm:pt>
    <dgm:pt modelId="{082F0D92-8316-409B-8411-FA5F0DABE150}" type="pres">
      <dgm:prSet presAssocID="{0BBC5C2E-ED4C-4E71-B245-5D2A19477755}" presName="parTx" presStyleLbl="revTx" presStyleIdx="0" presStyleCnt="3">
        <dgm:presLayoutVars>
          <dgm:chMax val="0"/>
          <dgm:chPref val="0"/>
        </dgm:presLayoutVars>
      </dgm:prSet>
      <dgm:spPr/>
    </dgm:pt>
    <dgm:pt modelId="{D5C492C7-ABD7-42A6-9F67-B2089DCC5652}" type="pres">
      <dgm:prSet presAssocID="{6D4A0134-DF59-4965-A244-F34FE607667F}" presName="sibTrans" presStyleCnt="0"/>
      <dgm:spPr/>
    </dgm:pt>
    <dgm:pt modelId="{C55E47E8-CE89-4150-AD46-C5ED892C7979}" type="pres">
      <dgm:prSet presAssocID="{E849E699-5B2D-4939-BB15-4B4EF75C52E7}" presName="compNode" presStyleCnt="0"/>
      <dgm:spPr/>
    </dgm:pt>
    <dgm:pt modelId="{97F592D0-3293-4162-A30B-DC9E126F392E}" type="pres">
      <dgm:prSet presAssocID="{E849E699-5B2D-4939-BB15-4B4EF75C52E7}" presName="bgRect" presStyleLbl="bgShp" presStyleIdx="1" presStyleCnt="3"/>
      <dgm:spPr/>
    </dgm:pt>
    <dgm:pt modelId="{09BB38C0-D75E-4334-BCF8-80D88D0E53BD}" type="pres">
      <dgm:prSet presAssocID="{E849E699-5B2D-4939-BB15-4B4EF75C52E7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eaker"/>
        </a:ext>
      </dgm:extLst>
    </dgm:pt>
    <dgm:pt modelId="{78DFB330-75BD-42BF-8205-4E3F36BB0D30}" type="pres">
      <dgm:prSet presAssocID="{E849E699-5B2D-4939-BB15-4B4EF75C52E7}" presName="spaceRect" presStyleCnt="0"/>
      <dgm:spPr/>
    </dgm:pt>
    <dgm:pt modelId="{4A5E8CE0-8558-4382-881F-55049323A92C}" type="pres">
      <dgm:prSet presAssocID="{E849E699-5B2D-4939-BB15-4B4EF75C52E7}" presName="parTx" presStyleLbl="revTx" presStyleIdx="1" presStyleCnt="3">
        <dgm:presLayoutVars>
          <dgm:chMax val="0"/>
          <dgm:chPref val="0"/>
        </dgm:presLayoutVars>
      </dgm:prSet>
      <dgm:spPr/>
    </dgm:pt>
    <dgm:pt modelId="{11EB1CEA-B2B8-4B77-BAE6-423348B95FB3}" type="pres">
      <dgm:prSet presAssocID="{2BB4788E-2704-4A72-951C-B049B0EA842C}" presName="sibTrans" presStyleCnt="0"/>
      <dgm:spPr/>
    </dgm:pt>
    <dgm:pt modelId="{652B1A50-4D40-4C5B-B3BF-30493417DEE7}" type="pres">
      <dgm:prSet presAssocID="{E1742C80-5A9E-429D-A3A0-ED271D1B617A}" presName="compNode" presStyleCnt="0"/>
      <dgm:spPr/>
    </dgm:pt>
    <dgm:pt modelId="{82C32EDF-3430-4C90-ADB3-85E782CF37BC}" type="pres">
      <dgm:prSet presAssocID="{E1742C80-5A9E-429D-A3A0-ED271D1B617A}" presName="bgRect" presStyleLbl="bgShp" presStyleIdx="2" presStyleCnt="3"/>
      <dgm:spPr/>
    </dgm:pt>
    <dgm:pt modelId="{79C7FAB5-6750-4469-9F90-ED2A3380C07C}" type="pres">
      <dgm:prSet presAssocID="{E1742C80-5A9E-429D-A3A0-ED271D1B617A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DDDE7D56-304A-4B6A-9578-855568B9B311}" type="pres">
      <dgm:prSet presAssocID="{E1742C80-5A9E-429D-A3A0-ED271D1B617A}" presName="spaceRect" presStyleCnt="0"/>
      <dgm:spPr/>
    </dgm:pt>
    <dgm:pt modelId="{45B0C2AD-B3C9-4D91-9CC2-5A114B9614E7}" type="pres">
      <dgm:prSet presAssocID="{E1742C80-5A9E-429D-A3A0-ED271D1B617A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260D2B1A-2AD7-4B43-A44E-17BBFA6F7549}" type="presOf" srcId="{EEB28162-2B0E-4568-A22C-3B753629CC8D}" destId="{9C46EC43-93D9-4F84-833D-DC9768D5EFEF}" srcOrd="0" destOrd="0" presId="urn:microsoft.com/office/officeart/2018/2/layout/IconVerticalSolidList"/>
    <dgm:cxn modelId="{A6111862-8BB3-4791-B932-0BAE4A28A83C}" type="presOf" srcId="{E1742C80-5A9E-429D-A3A0-ED271D1B617A}" destId="{45B0C2AD-B3C9-4D91-9CC2-5A114B9614E7}" srcOrd="0" destOrd="0" presId="urn:microsoft.com/office/officeart/2018/2/layout/IconVerticalSolidList"/>
    <dgm:cxn modelId="{66422C64-B7B1-4FDE-A9BE-A05FB7439C70}" type="presOf" srcId="{E849E699-5B2D-4939-BB15-4B4EF75C52E7}" destId="{4A5E8CE0-8558-4382-881F-55049323A92C}" srcOrd="0" destOrd="0" presId="urn:microsoft.com/office/officeart/2018/2/layout/IconVerticalSolidList"/>
    <dgm:cxn modelId="{4FD50868-B630-4FBB-9C75-0567FD078200}" type="presOf" srcId="{0BBC5C2E-ED4C-4E71-B245-5D2A19477755}" destId="{082F0D92-8316-409B-8411-FA5F0DABE150}" srcOrd="0" destOrd="0" presId="urn:microsoft.com/office/officeart/2018/2/layout/IconVerticalSolidList"/>
    <dgm:cxn modelId="{9839D470-041B-4159-9291-72DCFC2CD38D}" srcId="{EEB28162-2B0E-4568-A22C-3B753629CC8D}" destId="{0BBC5C2E-ED4C-4E71-B245-5D2A19477755}" srcOrd="0" destOrd="0" parTransId="{5BB9D154-B702-469A-9F8C-C2A2FBC2EA1D}" sibTransId="{6D4A0134-DF59-4965-A244-F34FE607667F}"/>
    <dgm:cxn modelId="{86F4B18F-86F8-4EC1-9506-343571CF438E}" srcId="{EEB28162-2B0E-4568-A22C-3B753629CC8D}" destId="{E849E699-5B2D-4939-BB15-4B4EF75C52E7}" srcOrd="1" destOrd="0" parTransId="{5D81A7EB-68B4-4864-95ED-8AFAE32577A6}" sibTransId="{2BB4788E-2704-4A72-951C-B049B0EA842C}"/>
    <dgm:cxn modelId="{D74607E1-A1D5-4D60-A457-A3D6B325D493}" srcId="{EEB28162-2B0E-4568-A22C-3B753629CC8D}" destId="{E1742C80-5A9E-429D-A3A0-ED271D1B617A}" srcOrd="2" destOrd="0" parTransId="{921716DA-7D27-4587-A9F8-2C1C8FCBB5DC}" sibTransId="{B8D762FC-2024-4FB1-AAE7-9093EEEE8A64}"/>
    <dgm:cxn modelId="{143F1831-646F-49BC-9AFC-B1CF13C48CE5}" type="presParOf" srcId="{9C46EC43-93D9-4F84-833D-DC9768D5EFEF}" destId="{0465AEBA-49BB-4203-8186-B7AC15502CBD}" srcOrd="0" destOrd="0" presId="urn:microsoft.com/office/officeart/2018/2/layout/IconVerticalSolidList"/>
    <dgm:cxn modelId="{D21049D0-717F-439F-93A1-0F7E1C69E82E}" type="presParOf" srcId="{0465AEBA-49BB-4203-8186-B7AC15502CBD}" destId="{D610A7D2-3110-4F27-97E2-B525F9B20E46}" srcOrd="0" destOrd="0" presId="urn:microsoft.com/office/officeart/2018/2/layout/IconVerticalSolidList"/>
    <dgm:cxn modelId="{0B592D3B-A3D2-4CD4-82FB-5879B4B2BE5E}" type="presParOf" srcId="{0465AEBA-49BB-4203-8186-B7AC15502CBD}" destId="{8226C8BC-A021-4FC4-92D6-B1A9C0833E36}" srcOrd="1" destOrd="0" presId="urn:microsoft.com/office/officeart/2018/2/layout/IconVerticalSolidList"/>
    <dgm:cxn modelId="{AB67691D-C235-4989-9464-D6D32480E98A}" type="presParOf" srcId="{0465AEBA-49BB-4203-8186-B7AC15502CBD}" destId="{940B4C69-2568-4422-9366-F60E058B724F}" srcOrd="2" destOrd="0" presId="urn:microsoft.com/office/officeart/2018/2/layout/IconVerticalSolidList"/>
    <dgm:cxn modelId="{DD6AE1A2-1A74-45D9-8B8E-174B671DF90D}" type="presParOf" srcId="{0465AEBA-49BB-4203-8186-B7AC15502CBD}" destId="{082F0D92-8316-409B-8411-FA5F0DABE150}" srcOrd="3" destOrd="0" presId="urn:microsoft.com/office/officeart/2018/2/layout/IconVerticalSolidList"/>
    <dgm:cxn modelId="{61242B54-5E9F-45D0-8ACF-355ACE28B29C}" type="presParOf" srcId="{9C46EC43-93D9-4F84-833D-DC9768D5EFEF}" destId="{D5C492C7-ABD7-42A6-9F67-B2089DCC5652}" srcOrd="1" destOrd="0" presId="urn:microsoft.com/office/officeart/2018/2/layout/IconVerticalSolidList"/>
    <dgm:cxn modelId="{30935C62-F105-4B20-A57B-545814E3BAE7}" type="presParOf" srcId="{9C46EC43-93D9-4F84-833D-DC9768D5EFEF}" destId="{C55E47E8-CE89-4150-AD46-C5ED892C7979}" srcOrd="2" destOrd="0" presId="urn:microsoft.com/office/officeart/2018/2/layout/IconVerticalSolidList"/>
    <dgm:cxn modelId="{961D631D-4A69-4A88-A944-DE9165A5DB49}" type="presParOf" srcId="{C55E47E8-CE89-4150-AD46-C5ED892C7979}" destId="{97F592D0-3293-4162-A30B-DC9E126F392E}" srcOrd="0" destOrd="0" presId="urn:microsoft.com/office/officeart/2018/2/layout/IconVerticalSolidList"/>
    <dgm:cxn modelId="{733BE77F-B844-4765-ABB2-D64BF4E7AB6A}" type="presParOf" srcId="{C55E47E8-CE89-4150-AD46-C5ED892C7979}" destId="{09BB38C0-D75E-4334-BCF8-80D88D0E53BD}" srcOrd="1" destOrd="0" presId="urn:microsoft.com/office/officeart/2018/2/layout/IconVerticalSolidList"/>
    <dgm:cxn modelId="{A05C6A56-BD64-4453-BC71-68016A9EB82B}" type="presParOf" srcId="{C55E47E8-CE89-4150-AD46-C5ED892C7979}" destId="{78DFB330-75BD-42BF-8205-4E3F36BB0D30}" srcOrd="2" destOrd="0" presId="urn:microsoft.com/office/officeart/2018/2/layout/IconVerticalSolidList"/>
    <dgm:cxn modelId="{5EAB1D37-111B-4B37-963C-8163D36417CB}" type="presParOf" srcId="{C55E47E8-CE89-4150-AD46-C5ED892C7979}" destId="{4A5E8CE0-8558-4382-881F-55049323A92C}" srcOrd="3" destOrd="0" presId="urn:microsoft.com/office/officeart/2018/2/layout/IconVerticalSolidList"/>
    <dgm:cxn modelId="{B2D96F32-B997-421C-8F1C-7D0B08D7DD90}" type="presParOf" srcId="{9C46EC43-93D9-4F84-833D-DC9768D5EFEF}" destId="{11EB1CEA-B2B8-4B77-BAE6-423348B95FB3}" srcOrd="3" destOrd="0" presId="urn:microsoft.com/office/officeart/2018/2/layout/IconVerticalSolidList"/>
    <dgm:cxn modelId="{AF0F3E3F-CFF0-4968-A78A-97EA6A8B5B78}" type="presParOf" srcId="{9C46EC43-93D9-4F84-833D-DC9768D5EFEF}" destId="{652B1A50-4D40-4C5B-B3BF-30493417DEE7}" srcOrd="4" destOrd="0" presId="urn:microsoft.com/office/officeart/2018/2/layout/IconVerticalSolidList"/>
    <dgm:cxn modelId="{0616077F-B9CE-4F48-AAAE-2C0F00D7BAED}" type="presParOf" srcId="{652B1A50-4D40-4C5B-B3BF-30493417DEE7}" destId="{82C32EDF-3430-4C90-ADB3-85E782CF37BC}" srcOrd="0" destOrd="0" presId="urn:microsoft.com/office/officeart/2018/2/layout/IconVerticalSolidList"/>
    <dgm:cxn modelId="{F630836E-53CF-495A-970E-F89BC7269DB2}" type="presParOf" srcId="{652B1A50-4D40-4C5B-B3BF-30493417DEE7}" destId="{79C7FAB5-6750-4469-9F90-ED2A3380C07C}" srcOrd="1" destOrd="0" presId="urn:microsoft.com/office/officeart/2018/2/layout/IconVerticalSolidList"/>
    <dgm:cxn modelId="{D43B3EA9-9E08-4262-A079-6E2BA931F6FA}" type="presParOf" srcId="{652B1A50-4D40-4C5B-B3BF-30493417DEE7}" destId="{DDDE7D56-304A-4B6A-9578-855568B9B311}" srcOrd="2" destOrd="0" presId="urn:microsoft.com/office/officeart/2018/2/layout/IconVerticalSolidList"/>
    <dgm:cxn modelId="{63F03306-C101-4769-8CFA-B1E03A7903B3}" type="presParOf" srcId="{652B1A50-4D40-4C5B-B3BF-30493417DEE7}" destId="{45B0C2AD-B3C9-4D91-9CC2-5A114B9614E7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EEB28162-2B0E-4568-A22C-3B753629CC8D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0BBC5C2E-ED4C-4E71-B245-5D2A19477755}">
      <dgm:prSet/>
      <dgm:spPr/>
      <dgm:t>
        <a:bodyPr/>
        <a:lstStyle/>
        <a:p>
          <a:r>
            <a:rPr lang="en-US" b="0" i="0">
              <a:latin typeface="Chalkboard" panose="03050602040202020205" pitchFamily="66" charset="77"/>
            </a:rPr>
            <a:t>Strongly typed &amp; written in </a:t>
          </a:r>
          <a:r>
            <a:rPr lang="en-US" b="0" i="0" err="1">
              <a:latin typeface="Chalkboard" panose="03050602040202020205" pitchFamily="66" charset="77"/>
            </a:rPr>
            <a:t>GraphQL</a:t>
          </a:r>
          <a:r>
            <a:rPr lang="en-US" b="0" i="0">
              <a:latin typeface="Chalkboard" panose="03050602040202020205" pitchFamily="66" charset="77"/>
            </a:rPr>
            <a:t> </a:t>
          </a:r>
          <a:r>
            <a:rPr lang="en-US" b="0" i="0">
              <a:solidFill>
                <a:srgbClr val="FF2F92"/>
              </a:solidFill>
              <a:latin typeface="Chalkboard" panose="03050602040202020205" pitchFamily="66" charset="77"/>
            </a:rPr>
            <a:t>Schema Definition Language (SDL)</a:t>
          </a:r>
        </a:p>
      </dgm:t>
    </dgm:pt>
    <dgm:pt modelId="{5BB9D154-B702-469A-9F8C-C2A2FBC2EA1D}" type="parTrans" cxnId="{9839D470-041B-4159-9291-72DCFC2CD38D}">
      <dgm:prSet/>
      <dgm:spPr/>
      <dgm:t>
        <a:bodyPr/>
        <a:lstStyle/>
        <a:p>
          <a:endParaRPr lang="en-US"/>
        </a:p>
      </dgm:t>
    </dgm:pt>
    <dgm:pt modelId="{6D4A0134-DF59-4965-A244-F34FE607667F}" type="sibTrans" cxnId="{9839D470-041B-4159-9291-72DCFC2CD38D}">
      <dgm:prSet/>
      <dgm:spPr/>
      <dgm:t>
        <a:bodyPr/>
        <a:lstStyle/>
        <a:p>
          <a:endParaRPr lang="en-US"/>
        </a:p>
      </dgm:t>
    </dgm:pt>
    <dgm:pt modelId="{E849E699-5B2D-4939-BB15-4B4EF75C52E7}">
      <dgm:prSet/>
      <dgm:spPr/>
      <dgm:t>
        <a:bodyPr/>
        <a:lstStyle/>
        <a:p>
          <a:r>
            <a:rPr lang="en-US" b="0" i="0">
              <a:solidFill>
                <a:srgbClr val="FF2F92"/>
              </a:solidFill>
              <a:latin typeface="Chalkboard" panose="03050602040202020205" pitchFamily="66" charset="77"/>
            </a:rPr>
            <a:t>Defines API capabilities</a:t>
          </a:r>
          <a:r>
            <a:rPr lang="en-US" b="0" i="0">
              <a:latin typeface="Chalkboard" panose="03050602040202020205" pitchFamily="66" charset="77"/>
            </a:rPr>
            <a:t> (contract for client-server communication)</a:t>
          </a:r>
        </a:p>
      </dgm:t>
    </dgm:pt>
    <dgm:pt modelId="{5D81A7EB-68B4-4864-95ED-8AFAE32577A6}" type="parTrans" cxnId="{86F4B18F-86F8-4EC1-9506-343571CF438E}">
      <dgm:prSet/>
      <dgm:spPr/>
      <dgm:t>
        <a:bodyPr/>
        <a:lstStyle/>
        <a:p>
          <a:endParaRPr lang="en-US"/>
        </a:p>
      </dgm:t>
    </dgm:pt>
    <dgm:pt modelId="{2BB4788E-2704-4A72-951C-B049B0EA842C}" type="sibTrans" cxnId="{86F4B18F-86F8-4EC1-9506-343571CF438E}">
      <dgm:prSet/>
      <dgm:spPr/>
      <dgm:t>
        <a:bodyPr/>
        <a:lstStyle/>
        <a:p>
          <a:endParaRPr lang="en-US"/>
        </a:p>
      </dgm:t>
    </dgm:pt>
    <dgm:pt modelId="{E1742C80-5A9E-429D-A3A0-ED271D1B617A}">
      <dgm:prSet custT="1"/>
      <dgm:spPr/>
      <dgm:t>
        <a:bodyPr/>
        <a:lstStyle/>
        <a:p>
          <a:r>
            <a:rPr lang="en-US" sz="2500" b="0" i="0">
              <a:latin typeface="Chalkboard" panose="03050602040202020205" pitchFamily="66" charset="77"/>
            </a:rPr>
            <a:t>Used for: </a:t>
          </a:r>
          <a:r>
            <a:rPr lang="en-US" sz="2300" b="0" i="0">
              <a:solidFill>
                <a:srgbClr val="FF2F92"/>
              </a:solidFill>
              <a:latin typeface="Chalkboard" panose="03050602040202020205" pitchFamily="66" charset="77"/>
            </a:rPr>
            <a:t>Auto-generated docs</a:t>
          </a:r>
          <a:r>
            <a:rPr lang="en-US" sz="2300" b="0" i="0">
              <a:latin typeface="Chalkboard" panose="03050602040202020205" pitchFamily="66" charset="77"/>
            </a:rPr>
            <a:t>, </a:t>
          </a:r>
          <a:r>
            <a:rPr lang="en-US" sz="2300" b="0" i="0" err="1">
              <a:latin typeface="Chalkboard" panose="03050602040202020205" pitchFamily="66" charset="77"/>
            </a:rPr>
            <a:t>codegen</a:t>
          </a:r>
          <a:r>
            <a:rPr lang="en-US" sz="2300" b="0" i="0">
              <a:latin typeface="Chalkboard" panose="03050602040202020205" pitchFamily="66" charset="77"/>
            </a:rPr>
            <a:t>, automated tests, ...</a:t>
          </a:r>
        </a:p>
      </dgm:t>
    </dgm:pt>
    <dgm:pt modelId="{921716DA-7D27-4587-A9F8-2C1C8FCBB5DC}" type="parTrans" cxnId="{D74607E1-A1D5-4D60-A457-A3D6B325D493}">
      <dgm:prSet/>
      <dgm:spPr/>
      <dgm:t>
        <a:bodyPr/>
        <a:lstStyle/>
        <a:p>
          <a:endParaRPr lang="en-US"/>
        </a:p>
      </dgm:t>
    </dgm:pt>
    <dgm:pt modelId="{B8D762FC-2024-4FB1-AAE7-9093EEEE8A64}" type="sibTrans" cxnId="{D74607E1-A1D5-4D60-A457-A3D6B325D493}">
      <dgm:prSet/>
      <dgm:spPr/>
      <dgm:t>
        <a:bodyPr/>
        <a:lstStyle/>
        <a:p>
          <a:endParaRPr lang="en-US"/>
        </a:p>
      </dgm:t>
    </dgm:pt>
    <dgm:pt modelId="{9C46EC43-93D9-4F84-833D-DC9768D5EFEF}" type="pres">
      <dgm:prSet presAssocID="{EEB28162-2B0E-4568-A22C-3B753629CC8D}" presName="root" presStyleCnt="0">
        <dgm:presLayoutVars>
          <dgm:dir/>
          <dgm:resizeHandles val="exact"/>
        </dgm:presLayoutVars>
      </dgm:prSet>
      <dgm:spPr/>
    </dgm:pt>
    <dgm:pt modelId="{0465AEBA-49BB-4203-8186-B7AC15502CBD}" type="pres">
      <dgm:prSet presAssocID="{0BBC5C2E-ED4C-4E71-B245-5D2A19477755}" presName="compNode" presStyleCnt="0"/>
      <dgm:spPr/>
    </dgm:pt>
    <dgm:pt modelId="{D610A7D2-3110-4F27-97E2-B525F9B20E46}" type="pres">
      <dgm:prSet presAssocID="{0BBC5C2E-ED4C-4E71-B245-5D2A19477755}" presName="bgRect" presStyleLbl="bgShp" presStyleIdx="0" presStyleCnt="3"/>
      <dgm:spPr/>
    </dgm:pt>
    <dgm:pt modelId="{8226C8BC-A021-4FC4-92D6-B1A9C0833E36}" type="pres">
      <dgm:prSet presAssocID="{0BBC5C2E-ED4C-4E71-B245-5D2A19477755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otes"/>
        </a:ext>
      </dgm:extLst>
    </dgm:pt>
    <dgm:pt modelId="{940B4C69-2568-4422-9366-F60E058B724F}" type="pres">
      <dgm:prSet presAssocID="{0BBC5C2E-ED4C-4E71-B245-5D2A19477755}" presName="spaceRect" presStyleCnt="0"/>
      <dgm:spPr/>
    </dgm:pt>
    <dgm:pt modelId="{082F0D92-8316-409B-8411-FA5F0DABE150}" type="pres">
      <dgm:prSet presAssocID="{0BBC5C2E-ED4C-4E71-B245-5D2A19477755}" presName="parTx" presStyleLbl="revTx" presStyleIdx="0" presStyleCnt="3">
        <dgm:presLayoutVars>
          <dgm:chMax val="0"/>
          <dgm:chPref val="0"/>
        </dgm:presLayoutVars>
      </dgm:prSet>
      <dgm:spPr/>
    </dgm:pt>
    <dgm:pt modelId="{D5C492C7-ABD7-42A6-9F67-B2089DCC5652}" type="pres">
      <dgm:prSet presAssocID="{6D4A0134-DF59-4965-A244-F34FE607667F}" presName="sibTrans" presStyleCnt="0"/>
      <dgm:spPr/>
    </dgm:pt>
    <dgm:pt modelId="{C55E47E8-CE89-4150-AD46-C5ED892C7979}" type="pres">
      <dgm:prSet presAssocID="{E849E699-5B2D-4939-BB15-4B4EF75C52E7}" presName="compNode" presStyleCnt="0"/>
      <dgm:spPr/>
    </dgm:pt>
    <dgm:pt modelId="{97F592D0-3293-4162-A30B-DC9E126F392E}" type="pres">
      <dgm:prSet presAssocID="{E849E699-5B2D-4939-BB15-4B4EF75C52E7}" presName="bgRect" presStyleLbl="bgShp" presStyleIdx="1" presStyleCnt="3"/>
      <dgm:spPr/>
    </dgm:pt>
    <dgm:pt modelId="{09BB38C0-D75E-4334-BCF8-80D88D0E53BD}" type="pres">
      <dgm:prSet presAssocID="{E849E699-5B2D-4939-BB15-4B4EF75C52E7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wnload from cloud"/>
        </a:ext>
      </dgm:extLst>
    </dgm:pt>
    <dgm:pt modelId="{78DFB330-75BD-42BF-8205-4E3F36BB0D30}" type="pres">
      <dgm:prSet presAssocID="{E849E699-5B2D-4939-BB15-4B4EF75C52E7}" presName="spaceRect" presStyleCnt="0"/>
      <dgm:spPr/>
    </dgm:pt>
    <dgm:pt modelId="{4A5E8CE0-8558-4382-881F-55049323A92C}" type="pres">
      <dgm:prSet presAssocID="{E849E699-5B2D-4939-BB15-4B4EF75C52E7}" presName="parTx" presStyleLbl="revTx" presStyleIdx="1" presStyleCnt="3">
        <dgm:presLayoutVars>
          <dgm:chMax val="0"/>
          <dgm:chPref val="0"/>
        </dgm:presLayoutVars>
      </dgm:prSet>
      <dgm:spPr/>
    </dgm:pt>
    <dgm:pt modelId="{11EB1CEA-B2B8-4B77-BAE6-423348B95FB3}" type="pres">
      <dgm:prSet presAssocID="{2BB4788E-2704-4A72-951C-B049B0EA842C}" presName="sibTrans" presStyleCnt="0"/>
      <dgm:spPr/>
    </dgm:pt>
    <dgm:pt modelId="{652B1A50-4D40-4C5B-B3BF-30493417DEE7}" type="pres">
      <dgm:prSet presAssocID="{E1742C80-5A9E-429D-A3A0-ED271D1B617A}" presName="compNode" presStyleCnt="0"/>
      <dgm:spPr/>
    </dgm:pt>
    <dgm:pt modelId="{82C32EDF-3430-4C90-ADB3-85E782CF37BC}" type="pres">
      <dgm:prSet presAssocID="{E1742C80-5A9E-429D-A3A0-ED271D1B617A}" presName="bgRect" presStyleLbl="bgShp" presStyleIdx="2" presStyleCnt="3"/>
      <dgm:spPr/>
    </dgm:pt>
    <dgm:pt modelId="{79C7FAB5-6750-4469-9F90-ED2A3380C07C}" type="pres">
      <dgm:prSet presAssocID="{E1742C80-5A9E-429D-A3A0-ED271D1B617A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DDDE7D56-304A-4B6A-9578-855568B9B311}" type="pres">
      <dgm:prSet presAssocID="{E1742C80-5A9E-429D-A3A0-ED271D1B617A}" presName="spaceRect" presStyleCnt="0"/>
      <dgm:spPr/>
    </dgm:pt>
    <dgm:pt modelId="{45B0C2AD-B3C9-4D91-9CC2-5A114B9614E7}" type="pres">
      <dgm:prSet presAssocID="{E1742C80-5A9E-429D-A3A0-ED271D1B617A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260D2B1A-2AD7-4B43-A44E-17BBFA6F7549}" type="presOf" srcId="{EEB28162-2B0E-4568-A22C-3B753629CC8D}" destId="{9C46EC43-93D9-4F84-833D-DC9768D5EFEF}" srcOrd="0" destOrd="0" presId="urn:microsoft.com/office/officeart/2018/2/layout/IconVerticalSolidList"/>
    <dgm:cxn modelId="{A6111862-8BB3-4791-B932-0BAE4A28A83C}" type="presOf" srcId="{E1742C80-5A9E-429D-A3A0-ED271D1B617A}" destId="{45B0C2AD-B3C9-4D91-9CC2-5A114B9614E7}" srcOrd="0" destOrd="0" presId="urn:microsoft.com/office/officeart/2018/2/layout/IconVerticalSolidList"/>
    <dgm:cxn modelId="{66422C64-B7B1-4FDE-A9BE-A05FB7439C70}" type="presOf" srcId="{E849E699-5B2D-4939-BB15-4B4EF75C52E7}" destId="{4A5E8CE0-8558-4382-881F-55049323A92C}" srcOrd="0" destOrd="0" presId="urn:microsoft.com/office/officeart/2018/2/layout/IconVerticalSolidList"/>
    <dgm:cxn modelId="{4FD50868-B630-4FBB-9C75-0567FD078200}" type="presOf" srcId="{0BBC5C2E-ED4C-4E71-B245-5D2A19477755}" destId="{082F0D92-8316-409B-8411-FA5F0DABE150}" srcOrd="0" destOrd="0" presId="urn:microsoft.com/office/officeart/2018/2/layout/IconVerticalSolidList"/>
    <dgm:cxn modelId="{9839D470-041B-4159-9291-72DCFC2CD38D}" srcId="{EEB28162-2B0E-4568-A22C-3B753629CC8D}" destId="{0BBC5C2E-ED4C-4E71-B245-5D2A19477755}" srcOrd="0" destOrd="0" parTransId="{5BB9D154-B702-469A-9F8C-C2A2FBC2EA1D}" sibTransId="{6D4A0134-DF59-4965-A244-F34FE607667F}"/>
    <dgm:cxn modelId="{86F4B18F-86F8-4EC1-9506-343571CF438E}" srcId="{EEB28162-2B0E-4568-A22C-3B753629CC8D}" destId="{E849E699-5B2D-4939-BB15-4B4EF75C52E7}" srcOrd="1" destOrd="0" parTransId="{5D81A7EB-68B4-4864-95ED-8AFAE32577A6}" sibTransId="{2BB4788E-2704-4A72-951C-B049B0EA842C}"/>
    <dgm:cxn modelId="{D74607E1-A1D5-4D60-A457-A3D6B325D493}" srcId="{EEB28162-2B0E-4568-A22C-3B753629CC8D}" destId="{E1742C80-5A9E-429D-A3A0-ED271D1B617A}" srcOrd="2" destOrd="0" parTransId="{921716DA-7D27-4587-A9F8-2C1C8FCBB5DC}" sibTransId="{B8D762FC-2024-4FB1-AAE7-9093EEEE8A64}"/>
    <dgm:cxn modelId="{143F1831-646F-49BC-9AFC-B1CF13C48CE5}" type="presParOf" srcId="{9C46EC43-93D9-4F84-833D-DC9768D5EFEF}" destId="{0465AEBA-49BB-4203-8186-B7AC15502CBD}" srcOrd="0" destOrd="0" presId="urn:microsoft.com/office/officeart/2018/2/layout/IconVerticalSolidList"/>
    <dgm:cxn modelId="{D21049D0-717F-439F-93A1-0F7E1C69E82E}" type="presParOf" srcId="{0465AEBA-49BB-4203-8186-B7AC15502CBD}" destId="{D610A7D2-3110-4F27-97E2-B525F9B20E46}" srcOrd="0" destOrd="0" presId="urn:microsoft.com/office/officeart/2018/2/layout/IconVerticalSolidList"/>
    <dgm:cxn modelId="{0B592D3B-A3D2-4CD4-82FB-5879B4B2BE5E}" type="presParOf" srcId="{0465AEBA-49BB-4203-8186-B7AC15502CBD}" destId="{8226C8BC-A021-4FC4-92D6-B1A9C0833E36}" srcOrd="1" destOrd="0" presId="urn:microsoft.com/office/officeart/2018/2/layout/IconVerticalSolidList"/>
    <dgm:cxn modelId="{AB67691D-C235-4989-9464-D6D32480E98A}" type="presParOf" srcId="{0465AEBA-49BB-4203-8186-B7AC15502CBD}" destId="{940B4C69-2568-4422-9366-F60E058B724F}" srcOrd="2" destOrd="0" presId="urn:microsoft.com/office/officeart/2018/2/layout/IconVerticalSolidList"/>
    <dgm:cxn modelId="{DD6AE1A2-1A74-45D9-8B8E-174B671DF90D}" type="presParOf" srcId="{0465AEBA-49BB-4203-8186-B7AC15502CBD}" destId="{082F0D92-8316-409B-8411-FA5F0DABE150}" srcOrd="3" destOrd="0" presId="urn:microsoft.com/office/officeart/2018/2/layout/IconVerticalSolidList"/>
    <dgm:cxn modelId="{61242B54-5E9F-45D0-8ACF-355ACE28B29C}" type="presParOf" srcId="{9C46EC43-93D9-4F84-833D-DC9768D5EFEF}" destId="{D5C492C7-ABD7-42A6-9F67-B2089DCC5652}" srcOrd="1" destOrd="0" presId="urn:microsoft.com/office/officeart/2018/2/layout/IconVerticalSolidList"/>
    <dgm:cxn modelId="{30935C62-F105-4B20-A57B-545814E3BAE7}" type="presParOf" srcId="{9C46EC43-93D9-4F84-833D-DC9768D5EFEF}" destId="{C55E47E8-CE89-4150-AD46-C5ED892C7979}" srcOrd="2" destOrd="0" presId="urn:microsoft.com/office/officeart/2018/2/layout/IconVerticalSolidList"/>
    <dgm:cxn modelId="{961D631D-4A69-4A88-A944-DE9165A5DB49}" type="presParOf" srcId="{C55E47E8-CE89-4150-AD46-C5ED892C7979}" destId="{97F592D0-3293-4162-A30B-DC9E126F392E}" srcOrd="0" destOrd="0" presId="urn:microsoft.com/office/officeart/2018/2/layout/IconVerticalSolidList"/>
    <dgm:cxn modelId="{733BE77F-B844-4765-ABB2-D64BF4E7AB6A}" type="presParOf" srcId="{C55E47E8-CE89-4150-AD46-C5ED892C7979}" destId="{09BB38C0-D75E-4334-BCF8-80D88D0E53BD}" srcOrd="1" destOrd="0" presId="urn:microsoft.com/office/officeart/2018/2/layout/IconVerticalSolidList"/>
    <dgm:cxn modelId="{A05C6A56-BD64-4453-BC71-68016A9EB82B}" type="presParOf" srcId="{C55E47E8-CE89-4150-AD46-C5ED892C7979}" destId="{78DFB330-75BD-42BF-8205-4E3F36BB0D30}" srcOrd="2" destOrd="0" presId="urn:microsoft.com/office/officeart/2018/2/layout/IconVerticalSolidList"/>
    <dgm:cxn modelId="{5EAB1D37-111B-4B37-963C-8163D36417CB}" type="presParOf" srcId="{C55E47E8-CE89-4150-AD46-C5ED892C7979}" destId="{4A5E8CE0-8558-4382-881F-55049323A92C}" srcOrd="3" destOrd="0" presId="urn:microsoft.com/office/officeart/2018/2/layout/IconVerticalSolidList"/>
    <dgm:cxn modelId="{B2D96F32-B997-421C-8F1C-7D0B08D7DD90}" type="presParOf" srcId="{9C46EC43-93D9-4F84-833D-DC9768D5EFEF}" destId="{11EB1CEA-B2B8-4B77-BAE6-423348B95FB3}" srcOrd="3" destOrd="0" presId="urn:microsoft.com/office/officeart/2018/2/layout/IconVerticalSolidList"/>
    <dgm:cxn modelId="{AF0F3E3F-CFF0-4968-A78A-97EA6A8B5B78}" type="presParOf" srcId="{9C46EC43-93D9-4F84-833D-DC9768D5EFEF}" destId="{652B1A50-4D40-4C5B-B3BF-30493417DEE7}" srcOrd="4" destOrd="0" presId="urn:microsoft.com/office/officeart/2018/2/layout/IconVerticalSolidList"/>
    <dgm:cxn modelId="{0616077F-B9CE-4F48-AAAE-2C0F00D7BAED}" type="presParOf" srcId="{652B1A50-4D40-4C5B-B3BF-30493417DEE7}" destId="{82C32EDF-3430-4C90-ADB3-85E782CF37BC}" srcOrd="0" destOrd="0" presId="urn:microsoft.com/office/officeart/2018/2/layout/IconVerticalSolidList"/>
    <dgm:cxn modelId="{F630836E-53CF-495A-970E-F89BC7269DB2}" type="presParOf" srcId="{652B1A50-4D40-4C5B-B3BF-30493417DEE7}" destId="{79C7FAB5-6750-4469-9F90-ED2A3380C07C}" srcOrd="1" destOrd="0" presId="urn:microsoft.com/office/officeart/2018/2/layout/IconVerticalSolidList"/>
    <dgm:cxn modelId="{D43B3EA9-9E08-4262-A079-6E2BA931F6FA}" type="presParOf" srcId="{652B1A50-4D40-4C5B-B3BF-30493417DEE7}" destId="{DDDE7D56-304A-4B6A-9578-855568B9B311}" srcOrd="2" destOrd="0" presId="urn:microsoft.com/office/officeart/2018/2/layout/IconVerticalSolidList"/>
    <dgm:cxn modelId="{63F03306-C101-4769-8CFA-B1E03A7903B3}" type="presParOf" srcId="{652B1A50-4D40-4C5B-B3BF-30493417DEE7}" destId="{45B0C2AD-B3C9-4D91-9CC2-5A114B9614E7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EEB28162-2B0E-4568-A22C-3B753629CC8D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0BBC5C2E-ED4C-4E71-B245-5D2A19477755}">
      <dgm:prSet/>
      <dgm:spPr/>
      <dgm:t>
        <a:bodyPr/>
        <a:lstStyle/>
        <a:p>
          <a:r>
            <a:rPr lang="en-US" b="0" i="0" dirty="0">
              <a:latin typeface="Chalkboard" panose="03050602040202020205" pitchFamily="66" charset="77"/>
            </a:rPr>
            <a:t>Concrete implementation of the API</a:t>
          </a:r>
          <a:endParaRPr lang="en-US" b="0" i="0" dirty="0">
            <a:solidFill>
              <a:srgbClr val="FF2F92"/>
            </a:solidFill>
            <a:latin typeface="Chalkboard" panose="03050602040202020205" pitchFamily="66" charset="77"/>
          </a:endParaRPr>
        </a:p>
      </dgm:t>
    </dgm:pt>
    <dgm:pt modelId="{5BB9D154-B702-469A-9F8C-C2A2FBC2EA1D}" type="parTrans" cxnId="{9839D470-041B-4159-9291-72DCFC2CD38D}">
      <dgm:prSet/>
      <dgm:spPr/>
      <dgm:t>
        <a:bodyPr/>
        <a:lstStyle/>
        <a:p>
          <a:endParaRPr lang="en-US"/>
        </a:p>
      </dgm:t>
    </dgm:pt>
    <dgm:pt modelId="{6D4A0134-DF59-4965-A244-F34FE607667F}" type="sibTrans" cxnId="{9839D470-041B-4159-9291-72DCFC2CD38D}">
      <dgm:prSet/>
      <dgm:spPr/>
      <dgm:t>
        <a:bodyPr/>
        <a:lstStyle/>
        <a:p>
          <a:endParaRPr lang="en-US"/>
        </a:p>
      </dgm:t>
    </dgm:pt>
    <dgm:pt modelId="{E849E699-5B2D-4939-BB15-4B4EF75C52E7}">
      <dgm:prSet/>
      <dgm:spPr/>
      <dgm:t>
        <a:bodyPr/>
        <a:lstStyle/>
        <a:p>
          <a:r>
            <a:rPr lang="en-US" b="0" i="0" dirty="0">
              <a:latin typeface="Chalkboard" panose="03050602040202020205" pitchFamily="66" charset="77"/>
            </a:rPr>
            <a:t>One resolver function per field in SDL schema</a:t>
          </a:r>
        </a:p>
      </dgm:t>
    </dgm:pt>
    <dgm:pt modelId="{5D81A7EB-68B4-4864-95ED-8AFAE32577A6}" type="parTrans" cxnId="{86F4B18F-86F8-4EC1-9506-343571CF438E}">
      <dgm:prSet/>
      <dgm:spPr/>
      <dgm:t>
        <a:bodyPr/>
        <a:lstStyle/>
        <a:p>
          <a:endParaRPr lang="en-US"/>
        </a:p>
      </dgm:t>
    </dgm:pt>
    <dgm:pt modelId="{2BB4788E-2704-4A72-951C-B049B0EA842C}" type="sibTrans" cxnId="{86F4B18F-86F8-4EC1-9506-343571CF438E}">
      <dgm:prSet/>
      <dgm:spPr/>
      <dgm:t>
        <a:bodyPr/>
        <a:lstStyle/>
        <a:p>
          <a:endParaRPr lang="en-US"/>
        </a:p>
      </dgm:t>
    </dgm:pt>
    <dgm:pt modelId="{E1742C80-5A9E-429D-A3A0-ED271D1B617A}">
      <dgm:prSet custT="1"/>
      <dgm:spPr/>
      <dgm:t>
        <a:bodyPr/>
        <a:lstStyle/>
        <a:p>
          <a:r>
            <a:rPr lang="en-US" sz="2500" b="0" i="0" dirty="0">
              <a:latin typeface="Chalkboard" panose="03050602040202020205" pitchFamily="66" charset="77"/>
            </a:rPr>
            <a:t>Query execution: Invoke resolvers for all fields in query</a:t>
          </a:r>
          <a:endParaRPr lang="en-US" sz="2300" b="0" i="0" dirty="0">
            <a:latin typeface="Chalkboard" panose="03050602040202020205" pitchFamily="66" charset="77"/>
          </a:endParaRPr>
        </a:p>
      </dgm:t>
    </dgm:pt>
    <dgm:pt modelId="{921716DA-7D27-4587-A9F8-2C1C8FCBB5DC}" type="parTrans" cxnId="{D74607E1-A1D5-4D60-A457-A3D6B325D493}">
      <dgm:prSet/>
      <dgm:spPr/>
      <dgm:t>
        <a:bodyPr/>
        <a:lstStyle/>
        <a:p>
          <a:endParaRPr lang="en-US"/>
        </a:p>
      </dgm:t>
    </dgm:pt>
    <dgm:pt modelId="{B8D762FC-2024-4FB1-AAE7-9093EEEE8A64}" type="sibTrans" cxnId="{D74607E1-A1D5-4D60-A457-A3D6B325D493}">
      <dgm:prSet/>
      <dgm:spPr/>
      <dgm:t>
        <a:bodyPr/>
        <a:lstStyle/>
        <a:p>
          <a:endParaRPr lang="en-US"/>
        </a:p>
      </dgm:t>
    </dgm:pt>
    <dgm:pt modelId="{9C46EC43-93D9-4F84-833D-DC9768D5EFEF}" type="pres">
      <dgm:prSet presAssocID="{EEB28162-2B0E-4568-A22C-3B753629CC8D}" presName="root" presStyleCnt="0">
        <dgm:presLayoutVars>
          <dgm:dir/>
          <dgm:resizeHandles val="exact"/>
        </dgm:presLayoutVars>
      </dgm:prSet>
      <dgm:spPr/>
    </dgm:pt>
    <dgm:pt modelId="{0465AEBA-49BB-4203-8186-B7AC15502CBD}" type="pres">
      <dgm:prSet presAssocID="{0BBC5C2E-ED4C-4E71-B245-5D2A19477755}" presName="compNode" presStyleCnt="0"/>
      <dgm:spPr/>
    </dgm:pt>
    <dgm:pt modelId="{D610A7D2-3110-4F27-97E2-B525F9B20E46}" type="pres">
      <dgm:prSet presAssocID="{0BBC5C2E-ED4C-4E71-B245-5D2A19477755}" presName="bgRect" presStyleLbl="bgShp" presStyleIdx="0" presStyleCnt="3"/>
      <dgm:spPr/>
    </dgm:pt>
    <dgm:pt modelId="{8226C8BC-A021-4FC4-92D6-B1A9C0833E36}" type="pres">
      <dgm:prSet presAssocID="{0BBC5C2E-ED4C-4E71-B245-5D2A19477755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otes"/>
        </a:ext>
      </dgm:extLst>
    </dgm:pt>
    <dgm:pt modelId="{940B4C69-2568-4422-9366-F60E058B724F}" type="pres">
      <dgm:prSet presAssocID="{0BBC5C2E-ED4C-4E71-B245-5D2A19477755}" presName="spaceRect" presStyleCnt="0"/>
      <dgm:spPr/>
    </dgm:pt>
    <dgm:pt modelId="{082F0D92-8316-409B-8411-FA5F0DABE150}" type="pres">
      <dgm:prSet presAssocID="{0BBC5C2E-ED4C-4E71-B245-5D2A19477755}" presName="parTx" presStyleLbl="revTx" presStyleIdx="0" presStyleCnt="3">
        <dgm:presLayoutVars>
          <dgm:chMax val="0"/>
          <dgm:chPref val="0"/>
        </dgm:presLayoutVars>
      </dgm:prSet>
      <dgm:spPr/>
    </dgm:pt>
    <dgm:pt modelId="{D5C492C7-ABD7-42A6-9F67-B2089DCC5652}" type="pres">
      <dgm:prSet presAssocID="{6D4A0134-DF59-4965-A244-F34FE607667F}" presName="sibTrans" presStyleCnt="0"/>
      <dgm:spPr/>
    </dgm:pt>
    <dgm:pt modelId="{C55E47E8-CE89-4150-AD46-C5ED892C7979}" type="pres">
      <dgm:prSet presAssocID="{E849E699-5B2D-4939-BB15-4B4EF75C52E7}" presName="compNode" presStyleCnt="0"/>
      <dgm:spPr/>
    </dgm:pt>
    <dgm:pt modelId="{97F592D0-3293-4162-A30B-DC9E126F392E}" type="pres">
      <dgm:prSet presAssocID="{E849E699-5B2D-4939-BB15-4B4EF75C52E7}" presName="bgRect" presStyleLbl="bgShp" presStyleIdx="1" presStyleCnt="3"/>
      <dgm:spPr/>
    </dgm:pt>
    <dgm:pt modelId="{09BB38C0-D75E-4334-BCF8-80D88D0E53BD}" type="pres">
      <dgm:prSet presAssocID="{E849E699-5B2D-4939-BB15-4B4EF75C52E7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ghtbulb"/>
        </a:ext>
      </dgm:extLst>
    </dgm:pt>
    <dgm:pt modelId="{78DFB330-75BD-42BF-8205-4E3F36BB0D30}" type="pres">
      <dgm:prSet presAssocID="{E849E699-5B2D-4939-BB15-4B4EF75C52E7}" presName="spaceRect" presStyleCnt="0"/>
      <dgm:spPr/>
    </dgm:pt>
    <dgm:pt modelId="{4A5E8CE0-8558-4382-881F-55049323A92C}" type="pres">
      <dgm:prSet presAssocID="{E849E699-5B2D-4939-BB15-4B4EF75C52E7}" presName="parTx" presStyleLbl="revTx" presStyleIdx="1" presStyleCnt="3">
        <dgm:presLayoutVars>
          <dgm:chMax val="0"/>
          <dgm:chPref val="0"/>
        </dgm:presLayoutVars>
      </dgm:prSet>
      <dgm:spPr/>
    </dgm:pt>
    <dgm:pt modelId="{11EB1CEA-B2B8-4B77-BAE6-423348B95FB3}" type="pres">
      <dgm:prSet presAssocID="{2BB4788E-2704-4A72-951C-B049B0EA842C}" presName="sibTrans" presStyleCnt="0"/>
      <dgm:spPr/>
    </dgm:pt>
    <dgm:pt modelId="{652B1A50-4D40-4C5B-B3BF-30493417DEE7}" type="pres">
      <dgm:prSet presAssocID="{E1742C80-5A9E-429D-A3A0-ED271D1B617A}" presName="compNode" presStyleCnt="0"/>
      <dgm:spPr/>
    </dgm:pt>
    <dgm:pt modelId="{82C32EDF-3430-4C90-ADB3-85E782CF37BC}" type="pres">
      <dgm:prSet presAssocID="{E1742C80-5A9E-429D-A3A0-ED271D1B617A}" presName="bgRect" presStyleLbl="bgShp" presStyleIdx="2" presStyleCnt="3"/>
      <dgm:spPr/>
    </dgm:pt>
    <dgm:pt modelId="{79C7FAB5-6750-4469-9F90-ED2A3380C07C}" type="pres">
      <dgm:prSet presAssocID="{E1742C80-5A9E-429D-A3A0-ED271D1B617A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laybook"/>
        </a:ext>
      </dgm:extLst>
    </dgm:pt>
    <dgm:pt modelId="{DDDE7D56-304A-4B6A-9578-855568B9B311}" type="pres">
      <dgm:prSet presAssocID="{E1742C80-5A9E-429D-A3A0-ED271D1B617A}" presName="spaceRect" presStyleCnt="0"/>
      <dgm:spPr/>
    </dgm:pt>
    <dgm:pt modelId="{45B0C2AD-B3C9-4D91-9CC2-5A114B9614E7}" type="pres">
      <dgm:prSet presAssocID="{E1742C80-5A9E-429D-A3A0-ED271D1B617A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260D2B1A-2AD7-4B43-A44E-17BBFA6F7549}" type="presOf" srcId="{EEB28162-2B0E-4568-A22C-3B753629CC8D}" destId="{9C46EC43-93D9-4F84-833D-DC9768D5EFEF}" srcOrd="0" destOrd="0" presId="urn:microsoft.com/office/officeart/2018/2/layout/IconVerticalSolidList"/>
    <dgm:cxn modelId="{A6111862-8BB3-4791-B932-0BAE4A28A83C}" type="presOf" srcId="{E1742C80-5A9E-429D-A3A0-ED271D1B617A}" destId="{45B0C2AD-B3C9-4D91-9CC2-5A114B9614E7}" srcOrd="0" destOrd="0" presId="urn:microsoft.com/office/officeart/2018/2/layout/IconVerticalSolidList"/>
    <dgm:cxn modelId="{66422C64-B7B1-4FDE-A9BE-A05FB7439C70}" type="presOf" srcId="{E849E699-5B2D-4939-BB15-4B4EF75C52E7}" destId="{4A5E8CE0-8558-4382-881F-55049323A92C}" srcOrd="0" destOrd="0" presId="urn:microsoft.com/office/officeart/2018/2/layout/IconVerticalSolidList"/>
    <dgm:cxn modelId="{4FD50868-B630-4FBB-9C75-0567FD078200}" type="presOf" srcId="{0BBC5C2E-ED4C-4E71-B245-5D2A19477755}" destId="{082F0D92-8316-409B-8411-FA5F0DABE150}" srcOrd="0" destOrd="0" presId="urn:microsoft.com/office/officeart/2018/2/layout/IconVerticalSolidList"/>
    <dgm:cxn modelId="{9839D470-041B-4159-9291-72DCFC2CD38D}" srcId="{EEB28162-2B0E-4568-A22C-3B753629CC8D}" destId="{0BBC5C2E-ED4C-4E71-B245-5D2A19477755}" srcOrd="0" destOrd="0" parTransId="{5BB9D154-B702-469A-9F8C-C2A2FBC2EA1D}" sibTransId="{6D4A0134-DF59-4965-A244-F34FE607667F}"/>
    <dgm:cxn modelId="{86F4B18F-86F8-4EC1-9506-343571CF438E}" srcId="{EEB28162-2B0E-4568-A22C-3B753629CC8D}" destId="{E849E699-5B2D-4939-BB15-4B4EF75C52E7}" srcOrd="1" destOrd="0" parTransId="{5D81A7EB-68B4-4864-95ED-8AFAE32577A6}" sibTransId="{2BB4788E-2704-4A72-951C-B049B0EA842C}"/>
    <dgm:cxn modelId="{D74607E1-A1D5-4D60-A457-A3D6B325D493}" srcId="{EEB28162-2B0E-4568-A22C-3B753629CC8D}" destId="{E1742C80-5A9E-429D-A3A0-ED271D1B617A}" srcOrd="2" destOrd="0" parTransId="{921716DA-7D27-4587-A9F8-2C1C8FCBB5DC}" sibTransId="{B8D762FC-2024-4FB1-AAE7-9093EEEE8A64}"/>
    <dgm:cxn modelId="{143F1831-646F-49BC-9AFC-B1CF13C48CE5}" type="presParOf" srcId="{9C46EC43-93D9-4F84-833D-DC9768D5EFEF}" destId="{0465AEBA-49BB-4203-8186-B7AC15502CBD}" srcOrd="0" destOrd="0" presId="urn:microsoft.com/office/officeart/2018/2/layout/IconVerticalSolidList"/>
    <dgm:cxn modelId="{D21049D0-717F-439F-93A1-0F7E1C69E82E}" type="presParOf" srcId="{0465AEBA-49BB-4203-8186-B7AC15502CBD}" destId="{D610A7D2-3110-4F27-97E2-B525F9B20E46}" srcOrd="0" destOrd="0" presId="urn:microsoft.com/office/officeart/2018/2/layout/IconVerticalSolidList"/>
    <dgm:cxn modelId="{0B592D3B-A3D2-4CD4-82FB-5879B4B2BE5E}" type="presParOf" srcId="{0465AEBA-49BB-4203-8186-B7AC15502CBD}" destId="{8226C8BC-A021-4FC4-92D6-B1A9C0833E36}" srcOrd="1" destOrd="0" presId="urn:microsoft.com/office/officeart/2018/2/layout/IconVerticalSolidList"/>
    <dgm:cxn modelId="{AB67691D-C235-4989-9464-D6D32480E98A}" type="presParOf" srcId="{0465AEBA-49BB-4203-8186-B7AC15502CBD}" destId="{940B4C69-2568-4422-9366-F60E058B724F}" srcOrd="2" destOrd="0" presId="urn:microsoft.com/office/officeart/2018/2/layout/IconVerticalSolidList"/>
    <dgm:cxn modelId="{DD6AE1A2-1A74-45D9-8B8E-174B671DF90D}" type="presParOf" srcId="{0465AEBA-49BB-4203-8186-B7AC15502CBD}" destId="{082F0D92-8316-409B-8411-FA5F0DABE150}" srcOrd="3" destOrd="0" presId="urn:microsoft.com/office/officeart/2018/2/layout/IconVerticalSolidList"/>
    <dgm:cxn modelId="{61242B54-5E9F-45D0-8ACF-355ACE28B29C}" type="presParOf" srcId="{9C46EC43-93D9-4F84-833D-DC9768D5EFEF}" destId="{D5C492C7-ABD7-42A6-9F67-B2089DCC5652}" srcOrd="1" destOrd="0" presId="urn:microsoft.com/office/officeart/2018/2/layout/IconVerticalSolidList"/>
    <dgm:cxn modelId="{30935C62-F105-4B20-A57B-545814E3BAE7}" type="presParOf" srcId="{9C46EC43-93D9-4F84-833D-DC9768D5EFEF}" destId="{C55E47E8-CE89-4150-AD46-C5ED892C7979}" srcOrd="2" destOrd="0" presId="urn:microsoft.com/office/officeart/2018/2/layout/IconVerticalSolidList"/>
    <dgm:cxn modelId="{961D631D-4A69-4A88-A944-DE9165A5DB49}" type="presParOf" srcId="{C55E47E8-CE89-4150-AD46-C5ED892C7979}" destId="{97F592D0-3293-4162-A30B-DC9E126F392E}" srcOrd="0" destOrd="0" presId="urn:microsoft.com/office/officeart/2018/2/layout/IconVerticalSolidList"/>
    <dgm:cxn modelId="{733BE77F-B844-4765-ABB2-D64BF4E7AB6A}" type="presParOf" srcId="{C55E47E8-CE89-4150-AD46-C5ED892C7979}" destId="{09BB38C0-D75E-4334-BCF8-80D88D0E53BD}" srcOrd="1" destOrd="0" presId="urn:microsoft.com/office/officeart/2018/2/layout/IconVerticalSolidList"/>
    <dgm:cxn modelId="{A05C6A56-BD64-4453-BC71-68016A9EB82B}" type="presParOf" srcId="{C55E47E8-CE89-4150-AD46-C5ED892C7979}" destId="{78DFB330-75BD-42BF-8205-4E3F36BB0D30}" srcOrd="2" destOrd="0" presId="urn:microsoft.com/office/officeart/2018/2/layout/IconVerticalSolidList"/>
    <dgm:cxn modelId="{5EAB1D37-111B-4B37-963C-8163D36417CB}" type="presParOf" srcId="{C55E47E8-CE89-4150-AD46-C5ED892C7979}" destId="{4A5E8CE0-8558-4382-881F-55049323A92C}" srcOrd="3" destOrd="0" presId="urn:microsoft.com/office/officeart/2018/2/layout/IconVerticalSolidList"/>
    <dgm:cxn modelId="{B2D96F32-B997-421C-8F1C-7D0B08D7DD90}" type="presParOf" srcId="{9C46EC43-93D9-4F84-833D-DC9768D5EFEF}" destId="{11EB1CEA-B2B8-4B77-BAE6-423348B95FB3}" srcOrd="3" destOrd="0" presId="urn:microsoft.com/office/officeart/2018/2/layout/IconVerticalSolidList"/>
    <dgm:cxn modelId="{AF0F3E3F-CFF0-4968-A78A-97EA6A8B5B78}" type="presParOf" srcId="{9C46EC43-93D9-4F84-833D-DC9768D5EFEF}" destId="{652B1A50-4D40-4C5B-B3BF-30493417DEE7}" srcOrd="4" destOrd="0" presId="urn:microsoft.com/office/officeart/2018/2/layout/IconVerticalSolidList"/>
    <dgm:cxn modelId="{0616077F-B9CE-4F48-AAAE-2C0F00D7BAED}" type="presParOf" srcId="{652B1A50-4D40-4C5B-B3BF-30493417DEE7}" destId="{82C32EDF-3430-4C90-ADB3-85E782CF37BC}" srcOrd="0" destOrd="0" presId="urn:microsoft.com/office/officeart/2018/2/layout/IconVerticalSolidList"/>
    <dgm:cxn modelId="{F630836E-53CF-495A-970E-F89BC7269DB2}" type="presParOf" srcId="{652B1A50-4D40-4C5B-B3BF-30493417DEE7}" destId="{79C7FAB5-6750-4469-9F90-ED2A3380C07C}" srcOrd="1" destOrd="0" presId="urn:microsoft.com/office/officeart/2018/2/layout/IconVerticalSolidList"/>
    <dgm:cxn modelId="{D43B3EA9-9E08-4262-A079-6E2BA931F6FA}" type="presParOf" srcId="{652B1A50-4D40-4C5B-B3BF-30493417DEE7}" destId="{DDDE7D56-304A-4B6A-9578-855568B9B311}" srcOrd="2" destOrd="0" presId="urn:microsoft.com/office/officeart/2018/2/layout/IconVerticalSolidList"/>
    <dgm:cxn modelId="{63F03306-C101-4769-8CFA-B1E03A7903B3}" type="presParOf" srcId="{652B1A50-4D40-4C5B-B3BF-30493417DEE7}" destId="{45B0C2AD-B3C9-4D91-9CC2-5A114B9614E7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EEB28162-2B0E-4568-A22C-3B753629CC8D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0BBC5C2E-ED4C-4E71-B245-5D2A19477755}">
      <dgm:prSet/>
      <dgm:spPr/>
      <dgm:t>
        <a:bodyPr/>
        <a:lstStyle/>
        <a:p>
          <a:r>
            <a:rPr lang="en-US" b="0" i="0" dirty="0">
              <a:solidFill>
                <a:srgbClr val="FF2F92"/>
              </a:solidFill>
              <a:latin typeface="Chalkboard" panose="03050602040202020205" pitchFamily="66" charset="77"/>
            </a:rPr>
            <a:t>"</a:t>
          </a:r>
          <a:r>
            <a:rPr lang="en-US" b="0" i="0" dirty="0" err="1">
              <a:solidFill>
                <a:srgbClr val="FF2F92"/>
              </a:solidFill>
              <a:latin typeface="Chalkboard" panose="03050602040202020205" pitchFamily="66" charset="77"/>
            </a:rPr>
            <a:t>GraphQL</a:t>
          </a:r>
          <a:r>
            <a:rPr lang="en-US" b="0" i="0" dirty="0">
              <a:solidFill>
                <a:srgbClr val="FF2F92"/>
              </a:solidFill>
              <a:latin typeface="Chalkboard" panose="03050602040202020205" pitchFamily="66" charset="77"/>
            </a:rPr>
            <a:t> engine"</a:t>
          </a:r>
          <a:r>
            <a:rPr lang="en-US" b="0" i="0" dirty="0">
              <a:latin typeface="Chalkboard" panose="03050602040202020205" pitchFamily="66" charset="77"/>
            </a:rPr>
            <a:t> to orchestrate resolver invocations</a:t>
          </a:r>
          <a:endParaRPr lang="en-US" b="0" i="0" dirty="0">
            <a:solidFill>
              <a:srgbClr val="FF2F92"/>
            </a:solidFill>
            <a:latin typeface="Chalkboard" panose="03050602040202020205" pitchFamily="66" charset="77"/>
          </a:endParaRPr>
        </a:p>
      </dgm:t>
    </dgm:pt>
    <dgm:pt modelId="{5BB9D154-B702-469A-9F8C-C2A2FBC2EA1D}" type="parTrans" cxnId="{9839D470-041B-4159-9291-72DCFC2CD38D}">
      <dgm:prSet/>
      <dgm:spPr/>
      <dgm:t>
        <a:bodyPr/>
        <a:lstStyle/>
        <a:p>
          <a:endParaRPr lang="en-US"/>
        </a:p>
      </dgm:t>
    </dgm:pt>
    <dgm:pt modelId="{6D4A0134-DF59-4965-A244-F34FE607667F}" type="sibTrans" cxnId="{9839D470-041B-4159-9291-72DCFC2CD38D}">
      <dgm:prSet/>
      <dgm:spPr/>
      <dgm:t>
        <a:bodyPr/>
        <a:lstStyle/>
        <a:p>
          <a:endParaRPr lang="en-US"/>
        </a:p>
      </dgm:t>
    </dgm:pt>
    <dgm:pt modelId="{E849E699-5B2D-4939-BB15-4B4EF75C52E7}">
      <dgm:prSet/>
      <dgm:spPr/>
      <dgm:t>
        <a:bodyPr/>
        <a:lstStyle/>
        <a:p>
          <a:r>
            <a:rPr lang="en-US" b="0" i="0" dirty="0">
              <a:latin typeface="Chalkboard" panose="03050602040202020205" pitchFamily="66" charset="77"/>
            </a:rPr>
            <a:t>Network layer based on </a:t>
          </a:r>
          <a:r>
            <a:rPr lang="en-US" b="0" i="0" dirty="0">
              <a:solidFill>
                <a:srgbClr val="FF2F92"/>
              </a:solidFill>
              <a:latin typeface="Chalkboard" panose="03050602040202020205" pitchFamily="66" charset="77"/>
            </a:rPr>
            <a:t>"</a:t>
          </a:r>
          <a:r>
            <a:rPr lang="en-US" b="0" i="0" dirty="0" err="1">
              <a:solidFill>
                <a:srgbClr val="FF2F92"/>
              </a:solidFill>
              <a:latin typeface="Chalkboard" panose="03050602040202020205" pitchFamily="66" charset="77"/>
            </a:rPr>
            <a:t>graphql</a:t>
          </a:r>
          <a:r>
            <a:rPr lang="en-US" b="0" i="0" dirty="0">
              <a:solidFill>
                <a:srgbClr val="FF2F92"/>
              </a:solidFill>
              <a:latin typeface="Chalkboard" panose="03050602040202020205" pitchFamily="66" charset="77"/>
            </a:rPr>
            <a:t>-yoga"</a:t>
          </a:r>
          <a:r>
            <a:rPr lang="en-US" b="0" i="0" dirty="0">
              <a:latin typeface="Chalkboard" panose="03050602040202020205" pitchFamily="66" charset="77"/>
            </a:rPr>
            <a:t> (network configuration: port, endpoints, CORS ... )</a:t>
          </a:r>
        </a:p>
      </dgm:t>
    </dgm:pt>
    <dgm:pt modelId="{5D81A7EB-68B4-4864-95ED-8AFAE32577A6}" type="parTrans" cxnId="{86F4B18F-86F8-4EC1-9506-343571CF438E}">
      <dgm:prSet/>
      <dgm:spPr/>
      <dgm:t>
        <a:bodyPr/>
        <a:lstStyle/>
        <a:p>
          <a:endParaRPr lang="en-US"/>
        </a:p>
      </dgm:t>
    </dgm:pt>
    <dgm:pt modelId="{2BB4788E-2704-4A72-951C-B049B0EA842C}" type="sibTrans" cxnId="{86F4B18F-86F8-4EC1-9506-343571CF438E}">
      <dgm:prSet/>
      <dgm:spPr/>
      <dgm:t>
        <a:bodyPr/>
        <a:lstStyle/>
        <a:p>
          <a:endParaRPr lang="en-US"/>
        </a:p>
      </dgm:t>
    </dgm:pt>
    <dgm:pt modelId="{E1742C80-5A9E-429D-A3A0-ED271D1B617A}">
      <dgm:prSet custT="1"/>
      <dgm:spPr/>
      <dgm:t>
        <a:bodyPr/>
        <a:lstStyle/>
        <a:p>
          <a:r>
            <a:rPr lang="en-US" sz="2500" b="0" i="0" dirty="0">
              <a:solidFill>
                <a:srgbClr val="FF2F92"/>
              </a:solidFill>
              <a:latin typeface="Chalkboard" panose="03050602040202020205" pitchFamily="66" charset="77"/>
            </a:rPr>
            <a:t>Middleware</a:t>
          </a:r>
          <a:r>
            <a:rPr lang="en-US" sz="2500" b="0" i="0" dirty="0">
              <a:latin typeface="Chalkboard" panose="03050602040202020205" pitchFamily="66" charset="77"/>
            </a:rPr>
            <a:t> (analytics, logging, crash reporting ... )</a:t>
          </a:r>
          <a:endParaRPr lang="en-US" sz="2300" b="0" i="0" dirty="0">
            <a:latin typeface="Chalkboard" panose="03050602040202020205" pitchFamily="66" charset="77"/>
          </a:endParaRPr>
        </a:p>
      </dgm:t>
    </dgm:pt>
    <dgm:pt modelId="{921716DA-7D27-4587-A9F8-2C1C8FCBB5DC}" type="parTrans" cxnId="{D74607E1-A1D5-4D60-A457-A3D6B325D493}">
      <dgm:prSet/>
      <dgm:spPr/>
      <dgm:t>
        <a:bodyPr/>
        <a:lstStyle/>
        <a:p>
          <a:endParaRPr lang="en-US"/>
        </a:p>
      </dgm:t>
    </dgm:pt>
    <dgm:pt modelId="{B8D762FC-2024-4FB1-AAE7-9093EEEE8A64}" type="sibTrans" cxnId="{D74607E1-A1D5-4D60-A457-A3D6B325D493}">
      <dgm:prSet/>
      <dgm:spPr/>
      <dgm:t>
        <a:bodyPr/>
        <a:lstStyle/>
        <a:p>
          <a:endParaRPr lang="en-US"/>
        </a:p>
      </dgm:t>
    </dgm:pt>
    <dgm:pt modelId="{9C46EC43-93D9-4F84-833D-DC9768D5EFEF}" type="pres">
      <dgm:prSet presAssocID="{EEB28162-2B0E-4568-A22C-3B753629CC8D}" presName="root" presStyleCnt="0">
        <dgm:presLayoutVars>
          <dgm:dir/>
          <dgm:resizeHandles val="exact"/>
        </dgm:presLayoutVars>
      </dgm:prSet>
      <dgm:spPr/>
    </dgm:pt>
    <dgm:pt modelId="{0465AEBA-49BB-4203-8186-B7AC15502CBD}" type="pres">
      <dgm:prSet presAssocID="{0BBC5C2E-ED4C-4E71-B245-5D2A19477755}" presName="compNode" presStyleCnt="0"/>
      <dgm:spPr/>
    </dgm:pt>
    <dgm:pt modelId="{D610A7D2-3110-4F27-97E2-B525F9B20E46}" type="pres">
      <dgm:prSet presAssocID="{0BBC5C2E-ED4C-4E71-B245-5D2A19477755}" presName="bgRect" presStyleLbl="bgShp" presStyleIdx="0" presStyleCnt="3"/>
      <dgm:spPr/>
    </dgm:pt>
    <dgm:pt modelId="{8226C8BC-A021-4FC4-92D6-B1A9C0833E36}" type="pres">
      <dgm:prSet presAssocID="{0BBC5C2E-ED4C-4E71-B245-5D2A19477755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otes"/>
        </a:ext>
      </dgm:extLst>
    </dgm:pt>
    <dgm:pt modelId="{940B4C69-2568-4422-9366-F60E058B724F}" type="pres">
      <dgm:prSet presAssocID="{0BBC5C2E-ED4C-4E71-B245-5D2A19477755}" presName="spaceRect" presStyleCnt="0"/>
      <dgm:spPr/>
    </dgm:pt>
    <dgm:pt modelId="{082F0D92-8316-409B-8411-FA5F0DABE150}" type="pres">
      <dgm:prSet presAssocID="{0BBC5C2E-ED4C-4E71-B245-5D2A19477755}" presName="parTx" presStyleLbl="revTx" presStyleIdx="0" presStyleCnt="3">
        <dgm:presLayoutVars>
          <dgm:chMax val="0"/>
          <dgm:chPref val="0"/>
        </dgm:presLayoutVars>
      </dgm:prSet>
      <dgm:spPr/>
    </dgm:pt>
    <dgm:pt modelId="{D5C492C7-ABD7-42A6-9F67-B2089DCC5652}" type="pres">
      <dgm:prSet presAssocID="{6D4A0134-DF59-4965-A244-F34FE607667F}" presName="sibTrans" presStyleCnt="0"/>
      <dgm:spPr/>
    </dgm:pt>
    <dgm:pt modelId="{C55E47E8-CE89-4150-AD46-C5ED892C7979}" type="pres">
      <dgm:prSet presAssocID="{E849E699-5B2D-4939-BB15-4B4EF75C52E7}" presName="compNode" presStyleCnt="0"/>
      <dgm:spPr/>
    </dgm:pt>
    <dgm:pt modelId="{97F592D0-3293-4162-A30B-DC9E126F392E}" type="pres">
      <dgm:prSet presAssocID="{E849E699-5B2D-4939-BB15-4B4EF75C52E7}" presName="bgRect" presStyleLbl="bgShp" presStyleIdx="1" presStyleCnt="3"/>
      <dgm:spPr/>
    </dgm:pt>
    <dgm:pt modelId="{09BB38C0-D75E-4334-BCF8-80D88D0E53BD}" type="pres">
      <dgm:prSet presAssocID="{E849E699-5B2D-4939-BB15-4B4EF75C52E7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ghtbulb"/>
        </a:ext>
      </dgm:extLst>
    </dgm:pt>
    <dgm:pt modelId="{78DFB330-75BD-42BF-8205-4E3F36BB0D30}" type="pres">
      <dgm:prSet presAssocID="{E849E699-5B2D-4939-BB15-4B4EF75C52E7}" presName="spaceRect" presStyleCnt="0"/>
      <dgm:spPr/>
    </dgm:pt>
    <dgm:pt modelId="{4A5E8CE0-8558-4382-881F-55049323A92C}" type="pres">
      <dgm:prSet presAssocID="{E849E699-5B2D-4939-BB15-4B4EF75C52E7}" presName="parTx" presStyleLbl="revTx" presStyleIdx="1" presStyleCnt="3">
        <dgm:presLayoutVars>
          <dgm:chMax val="0"/>
          <dgm:chPref val="0"/>
        </dgm:presLayoutVars>
      </dgm:prSet>
      <dgm:spPr/>
    </dgm:pt>
    <dgm:pt modelId="{11EB1CEA-B2B8-4B77-BAE6-423348B95FB3}" type="pres">
      <dgm:prSet presAssocID="{2BB4788E-2704-4A72-951C-B049B0EA842C}" presName="sibTrans" presStyleCnt="0"/>
      <dgm:spPr/>
    </dgm:pt>
    <dgm:pt modelId="{652B1A50-4D40-4C5B-B3BF-30493417DEE7}" type="pres">
      <dgm:prSet presAssocID="{E1742C80-5A9E-429D-A3A0-ED271D1B617A}" presName="compNode" presStyleCnt="0"/>
      <dgm:spPr/>
    </dgm:pt>
    <dgm:pt modelId="{82C32EDF-3430-4C90-ADB3-85E782CF37BC}" type="pres">
      <dgm:prSet presAssocID="{E1742C80-5A9E-429D-A3A0-ED271D1B617A}" presName="bgRect" presStyleLbl="bgShp" presStyleIdx="2" presStyleCnt="3"/>
      <dgm:spPr/>
    </dgm:pt>
    <dgm:pt modelId="{79C7FAB5-6750-4469-9F90-ED2A3380C07C}" type="pres">
      <dgm:prSet presAssocID="{E1742C80-5A9E-429D-A3A0-ED271D1B617A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laybook"/>
        </a:ext>
      </dgm:extLst>
    </dgm:pt>
    <dgm:pt modelId="{DDDE7D56-304A-4B6A-9578-855568B9B311}" type="pres">
      <dgm:prSet presAssocID="{E1742C80-5A9E-429D-A3A0-ED271D1B617A}" presName="spaceRect" presStyleCnt="0"/>
      <dgm:spPr/>
    </dgm:pt>
    <dgm:pt modelId="{45B0C2AD-B3C9-4D91-9CC2-5A114B9614E7}" type="pres">
      <dgm:prSet presAssocID="{E1742C80-5A9E-429D-A3A0-ED271D1B617A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260D2B1A-2AD7-4B43-A44E-17BBFA6F7549}" type="presOf" srcId="{EEB28162-2B0E-4568-A22C-3B753629CC8D}" destId="{9C46EC43-93D9-4F84-833D-DC9768D5EFEF}" srcOrd="0" destOrd="0" presId="urn:microsoft.com/office/officeart/2018/2/layout/IconVerticalSolidList"/>
    <dgm:cxn modelId="{A6111862-8BB3-4791-B932-0BAE4A28A83C}" type="presOf" srcId="{E1742C80-5A9E-429D-A3A0-ED271D1B617A}" destId="{45B0C2AD-B3C9-4D91-9CC2-5A114B9614E7}" srcOrd="0" destOrd="0" presId="urn:microsoft.com/office/officeart/2018/2/layout/IconVerticalSolidList"/>
    <dgm:cxn modelId="{66422C64-B7B1-4FDE-A9BE-A05FB7439C70}" type="presOf" srcId="{E849E699-5B2D-4939-BB15-4B4EF75C52E7}" destId="{4A5E8CE0-8558-4382-881F-55049323A92C}" srcOrd="0" destOrd="0" presId="urn:microsoft.com/office/officeart/2018/2/layout/IconVerticalSolidList"/>
    <dgm:cxn modelId="{4FD50868-B630-4FBB-9C75-0567FD078200}" type="presOf" srcId="{0BBC5C2E-ED4C-4E71-B245-5D2A19477755}" destId="{082F0D92-8316-409B-8411-FA5F0DABE150}" srcOrd="0" destOrd="0" presId="urn:microsoft.com/office/officeart/2018/2/layout/IconVerticalSolidList"/>
    <dgm:cxn modelId="{9839D470-041B-4159-9291-72DCFC2CD38D}" srcId="{EEB28162-2B0E-4568-A22C-3B753629CC8D}" destId="{0BBC5C2E-ED4C-4E71-B245-5D2A19477755}" srcOrd="0" destOrd="0" parTransId="{5BB9D154-B702-469A-9F8C-C2A2FBC2EA1D}" sibTransId="{6D4A0134-DF59-4965-A244-F34FE607667F}"/>
    <dgm:cxn modelId="{86F4B18F-86F8-4EC1-9506-343571CF438E}" srcId="{EEB28162-2B0E-4568-A22C-3B753629CC8D}" destId="{E849E699-5B2D-4939-BB15-4B4EF75C52E7}" srcOrd="1" destOrd="0" parTransId="{5D81A7EB-68B4-4864-95ED-8AFAE32577A6}" sibTransId="{2BB4788E-2704-4A72-951C-B049B0EA842C}"/>
    <dgm:cxn modelId="{D74607E1-A1D5-4D60-A457-A3D6B325D493}" srcId="{EEB28162-2B0E-4568-A22C-3B753629CC8D}" destId="{E1742C80-5A9E-429D-A3A0-ED271D1B617A}" srcOrd="2" destOrd="0" parTransId="{921716DA-7D27-4587-A9F8-2C1C8FCBB5DC}" sibTransId="{B8D762FC-2024-4FB1-AAE7-9093EEEE8A64}"/>
    <dgm:cxn modelId="{143F1831-646F-49BC-9AFC-B1CF13C48CE5}" type="presParOf" srcId="{9C46EC43-93D9-4F84-833D-DC9768D5EFEF}" destId="{0465AEBA-49BB-4203-8186-B7AC15502CBD}" srcOrd="0" destOrd="0" presId="urn:microsoft.com/office/officeart/2018/2/layout/IconVerticalSolidList"/>
    <dgm:cxn modelId="{D21049D0-717F-439F-93A1-0F7E1C69E82E}" type="presParOf" srcId="{0465AEBA-49BB-4203-8186-B7AC15502CBD}" destId="{D610A7D2-3110-4F27-97E2-B525F9B20E46}" srcOrd="0" destOrd="0" presId="urn:microsoft.com/office/officeart/2018/2/layout/IconVerticalSolidList"/>
    <dgm:cxn modelId="{0B592D3B-A3D2-4CD4-82FB-5879B4B2BE5E}" type="presParOf" srcId="{0465AEBA-49BB-4203-8186-B7AC15502CBD}" destId="{8226C8BC-A021-4FC4-92D6-B1A9C0833E36}" srcOrd="1" destOrd="0" presId="urn:microsoft.com/office/officeart/2018/2/layout/IconVerticalSolidList"/>
    <dgm:cxn modelId="{AB67691D-C235-4989-9464-D6D32480E98A}" type="presParOf" srcId="{0465AEBA-49BB-4203-8186-B7AC15502CBD}" destId="{940B4C69-2568-4422-9366-F60E058B724F}" srcOrd="2" destOrd="0" presId="urn:microsoft.com/office/officeart/2018/2/layout/IconVerticalSolidList"/>
    <dgm:cxn modelId="{DD6AE1A2-1A74-45D9-8B8E-174B671DF90D}" type="presParOf" srcId="{0465AEBA-49BB-4203-8186-B7AC15502CBD}" destId="{082F0D92-8316-409B-8411-FA5F0DABE150}" srcOrd="3" destOrd="0" presId="urn:microsoft.com/office/officeart/2018/2/layout/IconVerticalSolidList"/>
    <dgm:cxn modelId="{61242B54-5E9F-45D0-8ACF-355ACE28B29C}" type="presParOf" srcId="{9C46EC43-93D9-4F84-833D-DC9768D5EFEF}" destId="{D5C492C7-ABD7-42A6-9F67-B2089DCC5652}" srcOrd="1" destOrd="0" presId="urn:microsoft.com/office/officeart/2018/2/layout/IconVerticalSolidList"/>
    <dgm:cxn modelId="{30935C62-F105-4B20-A57B-545814E3BAE7}" type="presParOf" srcId="{9C46EC43-93D9-4F84-833D-DC9768D5EFEF}" destId="{C55E47E8-CE89-4150-AD46-C5ED892C7979}" srcOrd="2" destOrd="0" presId="urn:microsoft.com/office/officeart/2018/2/layout/IconVerticalSolidList"/>
    <dgm:cxn modelId="{961D631D-4A69-4A88-A944-DE9165A5DB49}" type="presParOf" srcId="{C55E47E8-CE89-4150-AD46-C5ED892C7979}" destId="{97F592D0-3293-4162-A30B-DC9E126F392E}" srcOrd="0" destOrd="0" presId="urn:microsoft.com/office/officeart/2018/2/layout/IconVerticalSolidList"/>
    <dgm:cxn modelId="{733BE77F-B844-4765-ABB2-D64BF4E7AB6A}" type="presParOf" srcId="{C55E47E8-CE89-4150-AD46-C5ED892C7979}" destId="{09BB38C0-D75E-4334-BCF8-80D88D0E53BD}" srcOrd="1" destOrd="0" presId="urn:microsoft.com/office/officeart/2018/2/layout/IconVerticalSolidList"/>
    <dgm:cxn modelId="{A05C6A56-BD64-4453-BC71-68016A9EB82B}" type="presParOf" srcId="{C55E47E8-CE89-4150-AD46-C5ED892C7979}" destId="{78DFB330-75BD-42BF-8205-4E3F36BB0D30}" srcOrd="2" destOrd="0" presId="urn:microsoft.com/office/officeart/2018/2/layout/IconVerticalSolidList"/>
    <dgm:cxn modelId="{5EAB1D37-111B-4B37-963C-8163D36417CB}" type="presParOf" srcId="{C55E47E8-CE89-4150-AD46-C5ED892C7979}" destId="{4A5E8CE0-8558-4382-881F-55049323A92C}" srcOrd="3" destOrd="0" presId="urn:microsoft.com/office/officeart/2018/2/layout/IconVerticalSolidList"/>
    <dgm:cxn modelId="{B2D96F32-B997-421C-8F1C-7D0B08D7DD90}" type="presParOf" srcId="{9C46EC43-93D9-4F84-833D-DC9768D5EFEF}" destId="{11EB1CEA-B2B8-4B77-BAE6-423348B95FB3}" srcOrd="3" destOrd="0" presId="urn:microsoft.com/office/officeart/2018/2/layout/IconVerticalSolidList"/>
    <dgm:cxn modelId="{AF0F3E3F-CFF0-4968-A78A-97EA6A8B5B78}" type="presParOf" srcId="{9C46EC43-93D9-4F84-833D-DC9768D5EFEF}" destId="{652B1A50-4D40-4C5B-B3BF-30493417DEE7}" srcOrd="4" destOrd="0" presId="urn:microsoft.com/office/officeart/2018/2/layout/IconVerticalSolidList"/>
    <dgm:cxn modelId="{0616077F-B9CE-4F48-AAAE-2C0F00D7BAED}" type="presParOf" srcId="{652B1A50-4D40-4C5B-B3BF-30493417DEE7}" destId="{82C32EDF-3430-4C90-ADB3-85E782CF37BC}" srcOrd="0" destOrd="0" presId="urn:microsoft.com/office/officeart/2018/2/layout/IconVerticalSolidList"/>
    <dgm:cxn modelId="{F630836E-53CF-495A-970E-F89BC7269DB2}" type="presParOf" srcId="{652B1A50-4D40-4C5B-B3BF-30493417DEE7}" destId="{79C7FAB5-6750-4469-9F90-ED2A3380C07C}" srcOrd="1" destOrd="0" presId="urn:microsoft.com/office/officeart/2018/2/layout/IconVerticalSolidList"/>
    <dgm:cxn modelId="{D43B3EA9-9E08-4262-A079-6E2BA931F6FA}" type="presParOf" srcId="{652B1A50-4D40-4C5B-B3BF-30493417DEE7}" destId="{DDDE7D56-304A-4B6A-9578-855568B9B311}" srcOrd="2" destOrd="0" presId="urn:microsoft.com/office/officeart/2018/2/layout/IconVerticalSolidList"/>
    <dgm:cxn modelId="{63F03306-C101-4769-8CFA-B1E03A7903B3}" type="presParOf" srcId="{652B1A50-4D40-4C5B-B3BF-30493417DEE7}" destId="{45B0C2AD-B3C9-4D91-9CC2-5A114B9614E7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24E73656-FD50-4EB3-8FF4-54B5C2D42D29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A264A501-0076-48F2-AC9C-0AE575BE399D}">
      <dgm:prSet/>
      <dgm:spPr/>
      <dgm:t>
        <a:bodyPr/>
        <a:lstStyle/>
        <a:p>
          <a:r>
            <a:rPr lang="en-US" b="0" i="0">
              <a:latin typeface="Chalkboard" panose="03050602040202020205" pitchFamily="66" charset="77"/>
            </a:rPr>
            <a:t>DB-agnostic data access layer (think ORM)</a:t>
          </a:r>
        </a:p>
      </dgm:t>
    </dgm:pt>
    <dgm:pt modelId="{89DCFB97-0D03-4B27-9EAA-B7BE16B2EE51}" type="parTrans" cxnId="{500EC334-1835-4D81-8F03-F21D7A30E7F8}">
      <dgm:prSet/>
      <dgm:spPr/>
      <dgm:t>
        <a:bodyPr/>
        <a:lstStyle/>
        <a:p>
          <a:endParaRPr lang="en-US"/>
        </a:p>
      </dgm:t>
    </dgm:pt>
    <dgm:pt modelId="{14D3001A-EF09-4B6A-9B4F-DE4D14C1C673}" type="sibTrans" cxnId="{500EC334-1835-4D81-8F03-F21D7A30E7F8}">
      <dgm:prSet/>
      <dgm:spPr/>
      <dgm:t>
        <a:bodyPr/>
        <a:lstStyle/>
        <a:p>
          <a:endParaRPr lang="en-US"/>
        </a:p>
      </dgm:t>
    </dgm:pt>
    <dgm:pt modelId="{B8D392F2-9AF4-4B04-A0FC-6BC08D54BF06}">
      <dgm:prSet/>
      <dgm:spPr/>
      <dgm:t>
        <a:bodyPr/>
        <a:lstStyle/>
        <a:p>
          <a:r>
            <a:rPr lang="en-US" b="0" i="0">
              <a:latin typeface="Chalkboard" panose="03050602040202020205" pitchFamily="66" charset="77"/>
            </a:rPr>
            <a:t>Prisma server &amp; Prisma client</a:t>
          </a:r>
        </a:p>
      </dgm:t>
    </dgm:pt>
    <dgm:pt modelId="{7CD48516-B302-42AD-B164-8EC97FA7AB97}" type="parTrans" cxnId="{77A8ED9A-04D9-4A7C-9EDD-2CE1B4F41470}">
      <dgm:prSet/>
      <dgm:spPr/>
      <dgm:t>
        <a:bodyPr/>
        <a:lstStyle/>
        <a:p>
          <a:endParaRPr lang="en-US"/>
        </a:p>
      </dgm:t>
    </dgm:pt>
    <dgm:pt modelId="{BB00980E-76B1-4D2D-BBC1-AC58F8E3F4C9}" type="sibTrans" cxnId="{77A8ED9A-04D9-4A7C-9EDD-2CE1B4F41470}">
      <dgm:prSet/>
      <dgm:spPr/>
      <dgm:t>
        <a:bodyPr/>
        <a:lstStyle/>
        <a:p>
          <a:endParaRPr lang="en-US"/>
        </a:p>
      </dgm:t>
    </dgm:pt>
    <dgm:pt modelId="{362727D6-B0C7-4878-B218-0D374695F0AD}">
      <dgm:prSet/>
      <dgm:spPr/>
      <dgm:t>
        <a:bodyPr/>
        <a:lstStyle/>
        <a:p>
          <a:r>
            <a:rPr lang="en-US" b="0" i="0">
              <a:latin typeface="Chalkboard" panose="03050602040202020205" pitchFamily="66" charset="77"/>
            </a:rPr>
            <a:t>Declarative data modelling &amp; migrations</a:t>
          </a:r>
        </a:p>
      </dgm:t>
    </dgm:pt>
    <dgm:pt modelId="{A261B1BB-C027-48C7-84E1-D548CEC86F05}" type="parTrans" cxnId="{A23261F0-FB26-4504-A5FD-EB6245327309}">
      <dgm:prSet/>
      <dgm:spPr/>
      <dgm:t>
        <a:bodyPr/>
        <a:lstStyle/>
        <a:p>
          <a:endParaRPr lang="en-US"/>
        </a:p>
      </dgm:t>
    </dgm:pt>
    <dgm:pt modelId="{A4228EF6-7688-4AEE-BE56-20B696D9C950}" type="sibTrans" cxnId="{A23261F0-FB26-4504-A5FD-EB6245327309}">
      <dgm:prSet/>
      <dgm:spPr/>
      <dgm:t>
        <a:bodyPr/>
        <a:lstStyle/>
        <a:p>
          <a:endParaRPr lang="en-US"/>
        </a:p>
      </dgm:t>
    </dgm:pt>
    <dgm:pt modelId="{72F10A8E-FC88-44F8-A5C8-0237919546E0}" type="pres">
      <dgm:prSet presAssocID="{24E73656-FD50-4EB3-8FF4-54B5C2D42D29}" presName="root" presStyleCnt="0">
        <dgm:presLayoutVars>
          <dgm:dir/>
          <dgm:resizeHandles val="exact"/>
        </dgm:presLayoutVars>
      </dgm:prSet>
      <dgm:spPr/>
    </dgm:pt>
    <dgm:pt modelId="{9FB06B33-F408-4A0C-99F6-C2FAA139F999}" type="pres">
      <dgm:prSet presAssocID="{A264A501-0076-48F2-AC9C-0AE575BE399D}" presName="compNode" presStyleCnt="0"/>
      <dgm:spPr/>
    </dgm:pt>
    <dgm:pt modelId="{8E9A41D8-8566-41E7-B765-EF4E39A7F13F}" type="pres">
      <dgm:prSet presAssocID="{A264A501-0076-48F2-AC9C-0AE575BE399D}" presName="bgRect" presStyleLbl="bgShp" presStyleIdx="0" presStyleCnt="3"/>
      <dgm:spPr/>
    </dgm:pt>
    <dgm:pt modelId="{308CE8BB-2990-4A09-B7DE-4B874DCC8C12}" type="pres">
      <dgm:prSet presAssocID="{A264A501-0076-48F2-AC9C-0AE575BE399D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AE354102-0A38-4E50-B039-E40D3C1DB330}" type="pres">
      <dgm:prSet presAssocID="{A264A501-0076-48F2-AC9C-0AE575BE399D}" presName="spaceRect" presStyleCnt="0"/>
      <dgm:spPr/>
    </dgm:pt>
    <dgm:pt modelId="{8E7591C5-7B21-439D-8B0D-0C68A153C1DF}" type="pres">
      <dgm:prSet presAssocID="{A264A501-0076-48F2-AC9C-0AE575BE399D}" presName="parTx" presStyleLbl="revTx" presStyleIdx="0" presStyleCnt="3">
        <dgm:presLayoutVars>
          <dgm:chMax val="0"/>
          <dgm:chPref val="0"/>
        </dgm:presLayoutVars>
      </dgm:prSet>
      <dgm:spPr/>
    </dgm:pt>
    <dgm:pt modelId="{D20E08A6-1A74-494E-8156-50E703953F0E}" type="pres">
      <dgm:prSet presAssocID="{14D3001A-EF09-4B6A-9B4F-DE4D14C1C673}" presName="sibTrans" presStyleCnt="0"/>
      <dgm:spPr/>
    </dgm:pt>
    <dgm:pt modelId="{EC53942A-6330-4CC8-AAF6-3C9BB58744A4}" type="pres">
      <dgm:prSet presAssocID="{B8D392F2-9AF4-4B04-A0FC-6BC08D54BF06}" presName="compNode" presStyleCnt="0"/>
      <dgm:spPr/>
    </dgm:pt>
    <dgm:pt modelId="{D5ECD0F2-C229-4682-9840-2B70EFFDA7CA}" type="pres">
      <dgm:prSet presAssocID="{B8D392F2-9AF4-4B04-A0FC-6BC08D54BF06}" presName="bgRect" presStyleLbl="bgShp" presStyleIdx="1" presStyleCnt="3"/>
      <dgm:spPr/>
    </dgm:pt>
    <dgm:pt modelId="{2BBF7AB2-3B10-4AF0-9FFF-7F7F047C8839}" type="pres">
      <dgm:prSet presAssocID="{B8D392F2-9AF4-4B04-A0FC-6BC08D54BF06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2499993C-E8F8-4494-8961-FAA98EB17935}" type="pres">
      <dgm:prSet presAssocID="{B8D392F2-9AF4-4B04-A0FC-6BC08D54BF06}" presName="spaceRect" presStyleCnt="0"/>
      <dgm:spPr/>
    </dgm:pt>
    <dgm:pt modelId="{79088065-9EA1-40F4-9F20-0ABE880F37D0}" type="pres">
      <dgm:prSet presAssocID="{B8D392F2-9AF4-4B04-A0FC-6BC08D54BF06}" presName="parTx" presStyleLbl="revTx" presStyleIdx="1" presStyleCnt="3">
        <dgm:presLayoutVars>
          <dgm:chMax val="0"/>
          <dgm:chPref val="0"/>
        </dgm:presLayoutVars>
      </dgm:prSet>
      <dgm:spPr/>
    </dgm:pt>
    <dgm:pt modelId="{50BDBF87-03FF-4454-9E10-9C3B7323C689}" type="pres">
      <dgm:prSet presAssocID="{BB00980E-76B1-4D2D-BBC1-AC58F8E3F4C9}" presName="sibTrans" presStyleCnt="0"/>
      <dgm:spPr/>
    </dgm:pt>
    <dgm:pt modelId="{D8A428F9-AFC1-4665-8554-1D870DDFABD5}" type="pres">
      <dgm:prSet presAssocID="{362727D6-B0C7-4878-B218-0D374695F0AD}" presName="compNode" presStyleCnt="0"/>
      <dgm:spPr/>
    </dgm:pt>
    <dgm:pt modelId="{0863E8A3-FA31-4857-9158-651FF4478F69}" type="pres">
      <dgm:prSet presAssocID="{362727D6-B0C7-4878-B218-0D374695F0AD}" presName="bgRect" presStyleLbl="bgShp" presStyleIdx="2" presStyleCnt="3"/>
      <dgm:spPr/>
    </dgm:pt>
    <dgm:pt modelId="{13FBB4F5-8062-4878-A4FF-156D70FBD1E0}" type="pres">
      <dgm:prSet presAssocID="{362727D6-B0C7-4878-B218-0D374695F0AD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B1650B48-ADF7-4FE9-9726-20BD7FFE9F04}" type="pres">
      <dgm:prSet presAssocID="{362727D6-B0C7-4878-B218-0D374695F0AD}" presName="spaceRect" presStyleCnt="0"/>
      <dgm:spPr/>
    </dgm:pt>
    <dgm:pt modelId="{679C588E-B899-44B3-B79F-813350C8F3AA}" type="pres">
      <dgm:prSet presAssocID="{362727D6-B0C7-4878-B218-0D374695F0AD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500EC334-1835-4D81-8F03-F21D7A30E7F8}" srcId="{24E73656-FD50-4EB3-8FF4-54B5C2D42D29}" destId="{A264A501-0076-48F2-AC9C-0AE575BE399D}" srcOrd="0" destOrd="0" parTransId="{89DCFB97-0D03-4B27-9EAA-B7BE16B2EE51}" sibTransId="{14D3001A-EF09-4B6A-9B4F-DE4D14C1C673}"/>
    <dgm:cxn modelId="{B6B13065-1DD4-49EF-A1D9-AFCEE207449A}" type="presOf" srcId="{24E73656-FD50-4EB3-8FF4-54B5C2D42D29}" destId="{72F10A8E-FC88-44F8-A5C8-0237919546E0}" srcOrd="0" destOrd="0" presId="urn:microsoft.com/office/officeart/2018/2/layout/IconVerticalSolidList"/>
    <dgm:cxn modelId="{0FE4CB91-0A5F-426F-BFDF-0628D1D2B9E6}" type="presOf" srcId="{A264A501-0076-48F2-AC9C-0AE575BE399D}" destId="{8E7591C5-7B21-439D-8B0D-0C68A153C1DF}" srcOrd="0" destOrd="0" presId="urn:microsoft.com/office/officeart/2018/2/layout/IconVerticalSolidList"/>
    <dgm:cxn modelId="{77A8ED9A-04D9-4A7C-9EDD-2CE1B4F41470}" srcId="{24E73656-FD50-4EB3-8FF4-54B5C2D42D29}" destId="{B8D392F2-9AF4-4B04-A0FC-6BC08D54BF06}" srcOrd="1" destOrd="0" parTransId="{7CD48516-B302-42AD-B164-8EC97FA7AB97}" sibTransId="{BB00980E-76B1-4D2D-BBC1-AC58F8E3F4C9}"/>
    <dgm:cxn modelId="{911CBCAA-80BD-483A-A9C6-955BE5C14E1E}" type="presOf" srcId="{B8D392F2-9AF4-4B04-A0FC-6BC08D54BF06}" destId="{79088065-9EA1-40F4-9F20-0ABE880F37D0}" srcOrd="0" destOrd="0" presId="urn:microsoft.com/office/officeart/2018/2/layout/IconVerticalSolidList"/>
    <dgm:cxn modelId="{90173BE7-BE4F-4E02-929A-15415DB6A1C6}" type="presOf" srcId="{362727D6-B0C7-4878-B218-0D374695F0AD}" destId="{679C588E-B899-44B3-B79F-813350C8F3AA}" srcOrd="0" destOrd="0" presId="urn:microsoft.com/office/officeart/2018/2/layout/IconVerticalSolidList"/>
    <dgm:cxn modelId="{A23261F0-FB26-4504-A5FD-EB6245327309}" srcId="{24E73656-FD50-4EB3-8FF4-54B5C2D42D29}" destId="{362727D6-B0C7-4878-B218-0D374695F0AD}" srcOrd="2" destOrd="0" parTransId="{A261B1BB-C027-48C7-84E1-D548CEC86F05}" sibTransId="{A4228EF6-7688-4AEE-BE56-20B696D9C950}"/>
    <dgm:cxn modelId="{CE2749D7-A743-46B7-8638-CDD0EF96414D}" type="presParOf" srcId="{72F10A8E-FC88-44F8-A5C8-0237919546E0}" destId="{9FB06B33-F408-4A0C-99F6-C2FAA139F999}" srcOrd="0" destOrd="0" presId="urn:microsoft.com/office/officeart/2018/2/layout/IconVerticalSolidList"/>
    <dgm:cxn modelId="{C1788347-C262-4FE6-AEC5-AB62A16D7B23}" type="presParOf" srcId="{9FB06B33-F408-4A0C-99F6-C2FAA139F999}" destId="{8E9A41D8-8566-41E7-B765-EF4E39A7F13F}" srcOrd="0" destOrd="0" presId="urn:microsoft.com/office/officeart/2018/2/layout/IconVerticalSolidList"/>
    <dgm:cxn modelId="{B06A4C96-A5D8-4B04-9454-A320154C2508}" type="presParOf" srcId="{9FB06B33-F408-4A0C-99F6-C2FAA139F999}" destId="{308CE8BB-2990-4A09-B7DE-4B874DCC8C12}" srcOrd="1" destOrd="0" presId="urn:microsoft.com/office/officeart/2018/2/layout/IconVerticalSolidList"/>
    <dgm:cxn modelId="{346999BB-C82F-4098-A797-A7D529A30FCB}" type="presParOf" srcId="{9FB06B33-F408-4A0C-99F6-C2FAA139F999}" destId="{AE354102-0A38-4E50-B039-E40D3C1DB330}" srcOrd="2" destOrd="0" presId="urn:microsoft.com/office/officeart/2018/2/layout/IconVerticalSolidList"/>
    <dgm:cxn modelId="{C00400D0-9814-4314-A959-7069E923EC7D}" type="presParOf" srcId="{9FB06B33-F408-4A0C-99F6-C2FAA139F999}" destId="{8E7591C5-7B21-439D-8B0D-0C68A153C1DF}" srcOrd="3" destOrd="0" presId="urn:microsoft.com/office/officeart/2018/2/layout/IconVerticalSolidList"/>
    <dgm:cxn modelId="{557BE7BB-EE24-446B-ABF1-A3EF1C8BFE73}" type="presParOf" srcId="{72F10A8E-FC88-44F8-A5C8-0237919546E0}" destId="{D20E08A6-1A74-494E-8156-50E703953F0E}" srcOrd="1" destOrd="0" presId="urn:microsoft.com/office/officeart/2018/2/layout/IconVerticalSolidList"/>
    <dgm:cxn modelId="{56913DAF-235F-4D71-B2B0-D32D80D00140}" type="presParOf" srcId="{72F10A8E-FC88-44F8-A5C8-0237919546E0}" destId="{EC53942A-6330-4CC8-AAF6-3C9BB58744A4}" srcOrd="2" destOrd="0" presId="urn:microsoft.com/office/officeart/2018/2/layout/IconVerticalSolidList"/>
    <dgm:cxn modelId="{938FEF86-3093-477A-9BB9-67B80A3F226D}" type="presParOf" srcId="{EC53942A-6330-4CC8-AAF6-3C9BB58744A4}" destId="{D5ECD0F2-C229-4682-9840-2B70EFFDA7CA}" srcOrd="0" destOrd="0" presId="urn:microsoft.com/office/officeart/2018/2/layout/IconVerticalSolidList"/>
    <dgm:cxn modelId="{D9C06BDC-1C42-4F7C-9F4A-A539D428B1C1}" type="presParOf" srcId="{EC53942A-6330-4CC8-AAF6-3C9BB58744A4}" destId="{2BBF7AB2-3B10-4AF0-9FFF-7F7F047C8839}" srcOrd="1" destOrd="0" presId="urn:microsoft.com/office/officeart/2018/2/layout/IconVerticalSolidList"/>
    <dgm:cxn modelId="{038DE20A-E7CA-4673-8CAF-F6E6C9ED1258}" type="presParOf" srcId="{EC53942A-6330-4CC8-AAF6-3C9BB58744A4}" destId="{2499993C-E8F8-4494-8961-FAA98EB17935}" srcOrd="2" destOrd="0" presId="urn:microsoft.com/office/officeart/2018/2/layout/IconVerticalSolidList"/>
    <dgm:cxn modelId="{36C6EB9C-2177-481E-B63B-1FC8342CDF19}" type="presParOf" srcId="{EC53942A-6330-4CC8-AAF6-3C9BB58744A4}" destId="{79088065-9EA1-40F4-9F20-0ABE880F37D0}" srcOrd="3" destOrd="0" presId="urn:microsoft.com/office/officeart/2018/2/layout/IconVerticalSolidList"/>
    <dgm:cxn modelId="{AF406371-989C-4F75-B865-98EC47F18565}" type="presParOf" srcId="{72F10A8E-FC88-44F8-A5C8-0237919546E0}" destId="{50BDBF87-03FF-4454-9E10-9C3B7323C689}" srcOrd="3" destOrd="0" presId="urn:microsoft.com/office/officeart/2018/2/layout/IconVerticalSolidList"/>
    <dgm:cxn modelId="{34F0C282-7AED-42FD-9086-465EC5780D18}" type="presParOf" srcId="{72F10A8E-FC88-44F8-A5C8-0237919546E0}" destId="{D8A428F9-AFC1-4665-8554-1D870DDFABD5}" srcOrd="4" destOrd="0" presId="urn:microsoft.com/office/officeart/2018/2/layout/IconVerticalSolidList"/>
    <dgm:cxn modelId="{F5531672-6B9E-48F2-B260-05D048FFA53B}" type="presParOf" srcId="{D8A428F9-AFC1-4665-8554-1D870DDFABD5}" destId="{0863E8A3-FA31-4857-9158-651FF4478F69}" srcOrd="0" destOrd="0" presId="urn:microsoft.com/office/officeart/2018/2/layout/IconVerticalSolidList"/>
    <dgm:cxn modelId="{F9A50F50-591F-48C8-A806-8C86225CD280}" type="presParOf" srcId="{D8A428F9-AFC1-4665-8554-1D870DDFABD5}" destId="{13FBB4F5-8062-4878-A4FF-156D70FBD1E0}" srcOrd="1" destOrd="0" presId="urn:microsoft.com/office/officeart/2018/2/layout/IconVerticalSolidList"/>
    <dgm:cxn modelId="{B0AC4B49-8823-49D4-95DD-0263B60AA32D}" type="presParOf" srcId="{D8A428F9-AFC1-4665-8554-1D870DDFABD5}" destId="{B1650B48-ADF7-4FE9-9726-20BD7FFE9F04}" srcOrd="2" destOrd="0" presId="urn:microsoft.com/office/officeart/2018/2/layout/IconVerticalSolidList"/>
    <dgm:cxn modelId="{417914B2-BC87-476A-9A9A-FCC56D23C2E5}" type="presParOf" srcId="{D8A428F9-AFC1-4665-8554-1D870DDFABD5}" destId="{679C588E-B899-44B3-B79F-813350C8F3AA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EEB28162-2B0E-4568-A22C-3B753629CC8D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0BBC5C2E-ED4C-4E71-B245-5D2A19477755}">
      <dgm:prSet/>
      <dgm:spPr/>
      <dgm:t>
        <a:bodyPr/>
        <a:lstStyle/>
        <a:p>
          <a:r>
            <a:rPr lang="en-US" b="0" i="0" dirty="0">
              <a:latin typeface="Chalkboard" panose="03050602040202020205" pitchFamily="66" charset="77"/>
            </a:rPr>
            <a:t>1. </a:t>
          </a:r>
          <a:r>
            <a:rPr lang="en-US" b="0" i="0" dirty="0" err="1">
              <a:latin typeface="Chalkboard" panose="03050602040202020205" pitchFamily="66" charset="77"/>
            </a:rPr>
            <a:t>Datamodel</a:t>
          </a:r>
          <a:endParaRPr lang="en-US" b="0" i="0" dirty="0">
            <a:latin typeface="Chalkboard" panose="03050602040202020205" pitchFamily="66" charset="77"/>
          </a:endParaRPr>
        </a:p>
      </dgm:t>
    </dgm:pt>
    <dgm:pt modelId="{5BB9D154-B702-469A-9F8C-C2A2FBC2EA1D}" type="parTrans" cxnId="{9839D470-041B-4159-9291-72DCFC2CD38D}">
      <dgm:prSet/>
      <dgm:spPr/>
      <dgm:t>
        <a:bodyPr/>
        <a:lstStyle/>
        <a:p>
          <a:endParaRPr lang="en-US"/>
        </a:p>
      </dgm:t>
    </dgm:pt>
    <dgm:pt modelId="{6D4A0134-DF59-4965-A244-F34FE607667F}" type="sibTrans" cxnId="{9839D470-041B-4159-9291-72DCFC2CD38D}">
      <dgm:prSet/>
      <dgm:spPr/>
      <dgm:t>
        <a:bodyPr/>
        <a:lstStyle/>
        <a:p>
          <a:endParaRPr lang="en-US"/>
        </a:p>
      </dgm:t>
    </dgm:pt>
    <dgm:pt modelId="{E849E699-5B2D-4939-BB15-4B4EF75C52E7}">
      <dgm:prSet/>
      <dgm:spPr/>
      <dgm:t>
        <a:bodyPr/>
        <a:lstStyle/>
        <a:p>
          <a:r>
            <a:rPr lang="en-US" b="0" i="0" dirty="0">
              <a:latin typeface="Chalkboard" panose="03050602040202020205" pitchFamily="66" charset="77"/>
            </a:rPr>
            <a:t>2. Prisma Server</a:t>
          </a:r>
        </a:p>
      </dgm:t>
    </dgm:pt>
    <dgm:pt modelId="{5D81A7EB-68B4-4864-95ED-8AFAE32577A6}" type="parTrans" cxnId="{86F4B18F-86F8-4EC1-9506-343571CF438E}">
      <dgm:prSet/>
      <dgm:spPr/>
      <dgm:t>
        <a:bodyPr/>
        <a:lstStyle/>
        <a:p>
          <a:endParaRPr lang="en-US"/>
        </a:p>
      </dgm:t>
    </dgm:pt>
    <dgm:pt modelId="{2BB4788E-2704-4A72-951C-B049B0EA842C}" type="sibTrans" cxnId="{86F4B18F-86F8-4EC1-9506-343571CF438E}">
      <dgm:prSet/>
      <dgm:spPr/>
      <dgm:t>
        <a:bodyPr/>
        <a:lstStyle/>
        <a:p>
          <a:endParaRPr lang="en-US"/>
        </a:p>
      </dgm:t>
    </dgm:pt>
    <dgm:pt modelId="{E1742C80-5A9E-429D-A3A0-ED271D1B617A}">
      <dgm:prSet/>
      <dgm:spPr/>
      <dgm:t>
        <a:bodyPr/>
        <a:lstStyle/>
        <a:p>
          <a:r>
            <a:rPr lang="en-US" dirty="0"/>
            <a:t>3. </a:t>
          </a:r>
          <a:r>
            <a:rPr lang="en-US" b="0" i="0" dirty="0">
              <a:latin typeface="Chalkboard" panose="03050602040202020205" pitchFamily="66" charset="77"/>
            </a:rPr>
            <a:t>Prisma Client</a:t>
          </a:r>
          <a:endParaRPr lang="en-US" dirty="0"/>
        </a:p>
      </dgm:t>
    </dgm:pt>
    <dgm:pt modelId="{921716DA-7D27-4587-A9F8-2C1C8FCBB5DC}" type="parTrans" cxnId="{D74607E1-A1D5-4D60-A457-A3D6B325D493}">
      <dgm:prSet/>
      <dgm:spPr/>
      <dgm:t>
        <a:bodyPr/>
        <a:lstStyle/>
        <a:p>
          <a:endParaRPr lang="en-US"/>
        </a:p>
      </dgm:t>
    </dgm:pt>
    <dgm:pt modelId="{B8D762FC-2024-4FB1-AAE7-9093EEEE8A64}" type="sibTrans" cxnId="{D74607E1-A1D5-4D60-A457-A3D6B325D493}">
      <dgm:prSet/>
      <dgm:spPr/>
      <dgm:t>
        <a:bodyPr/>
        <a:lstStyle/>
        <a:p>
          <a:endParaRPr lang="en-US"/>
        </a:p>
      </dgm:t>
    </dgm:pt>
    <dgm:pt modelId="{9C46EC43-93D9-4F84-833D-DC9768D5EFEF}" type="pres">
      <dgm:prSet presAssocID="{EEB28162-2B0E-4568-A22C-3B753629CC8D}" presName="root" presStyleCnt="0">
        <dgm:presLayoutVars>
          <dgm:dir/>
          <dgm:resizeHandles val="exact"/>
        </dgm:presLayoutVars>
      </dgm:prSet>
      <dgm:spPr/>
    </dgm:pt>
    <dgm:pt modelId="{0465AEBA-49BB-4203-8186-B7AC15502CBD}" type="pres">
      <dgm:prSet presAssocID="{0BBC5C2E-ED4C-4E71-B245-5D2A19477755}" presName="compNode" presStyleCnt="0"/>
      <dgm:spPr/>
    </dgm:pt>
    <dgm:pt modelId="{D610A7D2-3110-4F27-97E2-B525F9B20E46}" type="pres">
      <dgm:prSet presAssocID="{0BBC5C2E-ED4C-4E71-B245-5D2A19477755}" presName="bgRect" presStyleLbl="bgShp" presStyleIdx="0" presStyleCnt="3"/>
      <dgm:spPr/>
    </dgm:pt>
    <dgm:pt modelId="{8226C8BC-A021-4FC4-92D6-B1A9C0833E36}" type="pres">
      <dgm:prSet presAssocID="{0BBC5C2E-ED4C-4E71-B245-5D2A19477755}" presName="iconRect" presStyleLbl="node1" presStyleIdx="0" presStyleCnt="3"/>
      <dgm:spPr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estions"/>
        </a:ext>
      </dgm:extLst>
    </dgm:pt>
    <dgm:pt modelId="{940B4C69-2568-4422-9366-F60E058B724F}" type="pres">
      <dgm:prSet presAssocID="{0BBC5C2E-ED4C-4E71-B245-5D2A19477755}" presName="spaceRect" presStyleCnt="0"/>
      <dgm:spPr/>
    </dgm:pt>
    <dgm:pt modelId="{082F0D92-8316-409B-8411-FA5F0DABE150}" type="pres">
      <dgm:prSet presAssocID="{0BBC5C2E-ED4C-4E71-B245-5D2A19477755}" presName="parTx" presStyleLbl="revTx" presStyleIdx="0" presStyleCnt="3">
        <dgm:presLayoutVars>
          <dgm:chMax val="0"/>
          <dgm:chPref val="0"/>
        </dgm:presLayoutVars>
      </dgm:prSet>
      <dgm:spPr/>
    </dgm:pt>
    <dgm:pt modelId="{D5C492C7-ABD7-42A6-9F67-B2089DCC5652}" type="pres">
      <dgm:prSet presAssocID="{6D4A0134-DF59-4965-A244-F34FE607667F}" presName="sibTrans" presStyleCnt="0"/>
      <dgm:spPr/>
    </dgm:pt>
    <dgm:pt modelId="{C55E47E8-CE89-4150-AD46-C5ED892C7979}" type="pres">
      <dgm:prSet presAssocID="{E849E699-5B2D-4939-BB15-4B4EF75C52E7}" presName="compNode" presStyleCnt="0"/>
      <dgm:spPr/>
    </dgm:pt>
    <dgm:pt modelId="{97F592D0-3293-4162-A30B-DC9E126F392E}" type="pres">
      <dgm:prSet presAssocID="{E849E699-5B2D-4939-BB15-4B4EF75C52E7}" presName="bgRect" presStyleLbl="bgShp" presStyleIdx="1" presStyleCnt="3"/>
      <dgm:spPr/>
    </dgm:pt>
    <dgm:pt modelId="{09BB38C0-D75E-4334-BCF8-80D88D0E53BD}" type="pres">
      <dgm:prSet presAssocID="{E849E699-5B2D-4939-BB15-4B4EF75C52E7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eaker"/>
        </a:ext>
      </dgm:extLst>
    </dgm:pt>
    <dgm:pt modelId="{78DFB330-75BD-42BF-8205-4E3F36BB0D30}" type="pres">
      <dgm:prSet presAssocID="{E849E699-5B2D-4939-BB15-4B4EF75C52E7}" presName="spaceRect" presStyleCnt="0"/>
      <dgm:spPr/>
    </dgm:pt>
    <dgm:pt modelId="{4A5E8CE0-8558-4382-881F-55049323A92C}" type="pres">
      <dgm:prSet presAssocID="{E849E699-5B2D-4939-BB15-4B4EF75C52E7}" presName="parTx" presStyleLbl="revTx" presStyleIdx="1" presStyleCnt="3">
        <dgm:presLayoutVars>
          <dgm:chMax val="0"/>
          <dgm:chPref val="0"/>
        </dgm:presLayoutVars>
      </dgm:prSet>
      <dgm:spPr/>
    </dgm:pt>
    <dgm:pt modelId="{11EB1CEA-B2B8-4B77-BAE6-423348B95FB3}" type="pres">
      <dgm:prSet presAssocID="{2BB4788E-2704-4A72-951C-B049B0EA842C}" presName="sibTrans" presStyleCnt="0"/>
      <dgm:spPr/>
    </dgm:pt>
    <dgm:pt modelId="{652B1A50-4D40-4C5B-B3BF-30493417DEE7}" type="pres">
      <dgm:prSet presAssocID="{E1742C80-5A9E-429D-A3A0-ED271D1B617A}" presName="compNode" presStyleCnt="0"/>
      <dgm:spPr/>
    </dgm:pt>
    <dgm:pt modelId="{82C32EDF-3430-4C90-ADB3-85E782CF37BC}" type="pres">
      <dgm:prSet presAssocID="{E1742C80-5A9E-429D-A3A0-ED271D1B617A}" presName="bgRect" presStyleLbl="bgShp" presStyleIdx="2" presStyleCnt="3"/>
      <dgm:spPr/>
    </dgm:pt>
    <dgm:pt modelId="{79C7FAB5-6750-4469-9F90-ED2A3380C07C}" type="pres">
      <dgm:prSet presAssocID="{E1742C80-5A9E-429D-A3A0-ED271D1B617A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DDDE7D56-304A-4B6A-9578-855568B9B311}" type="pres">
      <dgm:prSet presAssocID="{E1742C80-5A9E-429D-A3A0-ED271D1B617A}" presName="spaceRect" presStyleCnt="0"/>
      <dgm:spPr/>
    </dgm:pt>
    <dgm:pt modelId="{45B0C2AD-B3C9-4D91-9CC2-5A114B9614E7}" type="pres">
      <dgm:prSet presAssocID="{E1742C80-5A9E-429D-A3A0-ED271D1B617A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260D2B1A-2AD7-4B43-A44E-17BBFA6F7549}" type="presOf" srcId="{EEB28162-2B0E-4568-A22C-3B753629CC8D}" destId="{9C46EC43-93D9-4F84-833D-DC9768D5EFEF}" srcOrd="0" destOrd="0" presId="urn:microsoft.com/office/officeart/2018/2/layout/IconVerticalSolidList"/>
    <dgm:cxn modelId="{A6111862-8BB3-4791-B932-0BAE4A28A83C}" type="presOf" srcId="{E1742C80-5A9E-429D-A3A0-ED271D1B617A}" destId="{45B0C2AD-B3C9-4D91-9CC2-5A114B9614E7}" srcOrd="0" destOrd="0" presId="urn:microsoft.com/office/officeart/2018/2/layout/IconVerticalSolidList"/>
    <dgm:cxn modelId="{66422C64-B7B1-4FDE-A9BE-A05FB7439C70}" type="presOf" srcId="{E849E699-5B2D-4939-BB15-4B4EF75C52E7}" destId="{4A5E8CE0-8558-4382-881F-55049323A92C}" srcOrd="0" destOrd="0" presId="urn:microsoft.com/office/officeart/2018/2/layout/IconVerticalSolidList"/>
    <dgm:cxn modelId="{4FD50868-B630-4FBB-9C75-0567FD078200}" type="presOf" srcId="{0BBC5C2E-ED4C-4E71-B245-5D2A19477755}" destId="{082F0D92-8316-409B-8411-FA5F0DABE150}" srcOrd="0" destOrd="0" presId="urn:microsoft.com/office/officeart/2018/2/layout/IconVerticalSolidList"/>
    <dgm:cxn modelId="{9839D470-041B-4159-9291-72DCFC2CD38D}" srcId="{EEB28162-2B0E-4568-A22C-3B753629CC8D}" destId="{0BBC5C2E-ED4C-4E71-B245-5D2A19477755}" srcOrd="0" destOrd="0" parTransId="{5BB9D154-B702-469A-9F8C-C2A2FBC2EA1D}" sibTransId="{6D4A0134-DF59-4965-A244-F34FE607667F}"/>
    <dgm:cxn modelId="{86F4B18F-86F8-4EC1-9506-343571CF438E}" srcId="{EEB28162-2B0E-4568-A22C-3B753629CC8D}" destId="{E849E699-5B2D-4939-BB15-4B4EF75C52E7}" srcOrd="1" destOrd="0" parTransId="{5D81A7EB-68B4-4864-95ED-8AFAE32577A6}" sibTransId="{2BB4788E-2704-4A72-951C-B049B0EA842C}"/>
    <dgm:cxn modelId="{D74607E1-A1D5-4D60-A457-A3D6B325D493}" srcId="{EEB28162-2B0E-4568-A22C-3B753629CC8D}" destId="{E1742C80-5A9E-429D-A3A0-ED271D1B617A}" srcOrd="2" destOrd="0" parTransId="{921716DA-7D27-4587-A9F8-2C1C8FCBB5DC}" sibTransId="{B8D762FC-2024-4FB1-AAE7-9093EEEE8A64}"/>
    <dgm:cxn modelId="{143F1831-646F-49BC-9AFC-B1CF13C48CE5}" type="presParOf" srcId="{9C46EC43-93D9-4F84-833D-DC9768D5EFEF}" destId="{0465AEBA-49BB-4203-8186-B7AC15502CBD}" srcOrd="0" destOrd="0" presId="urn:microsoft.com/office/officeart/2018/2/layout/IconVerticalSolidList"/>
    <dgm:cxn modelId="{D21049D0-717F-439F-93A1-0F7E1C69E82E}" type="presParOf" srcId="{0465AEBA-49BB-4203-8186-B7AC15502CBD}" destId="{D610A7D2-3110-4F27-97E2-B525F9B20E46}" srcOrd="0" destOrd="0" presId="urn:microsoft.com/office/officeart/2018/2/layout/IconVerticalSolidList"/>
    <dgm:cxn modelId="{0B592D3B-A3D2-4CD4-82FB-5879B4B2BE5E}" type="presParOf" srcId="{0465AEBA-49BB-4203-8186-B7AC15502CBD}" destId="{8226C8BC-A021-4FC4-92D6-B1A9C0833E36}" srcOrd="1" destOrd="0" presId="urn:microsoft.com/office/officeart/2018/2/layout/IconVerticalSolidList"/>
    <dgm:cxn modelId="{AB67691D-C235-4989-9464-D6D32480E98A}" type="presParOf" srcId="{0465AEBA-49BB-4203-8186-B7AC15502CBD}" destId="{940B4C69-2568-4422-9366-F60E058B724F}" srcOrd="2" destOrd="0" presId="urn:microsoft.com/office/officeart/2018/2/layout/IconVerticalSolidList"/>
    <dgm:cxn modelId="{DD6AE1A2-1A74-45D9-8B8E-174B671DF90D}" type="presParOf" srcId="{0465AEBA-49BB-4203-8186-B7AC15502CBD}" destId="{082F0D92-8316-409B-8411-FA5F0DABE150}" srcOrd="3" destOrd="0" presId="urn:microsoft.com/office/officeart/2018/2/layout/IconVerticalSolidList"/>
    <dgm:cxn modelId="{61242B54-5E9F-45D0-8ACF-355ACE28B29C}" type="presParOf" srcId="{9C46EC43-93D9-4F84-833D-DC9768D5EFEF}" destId="{D5C492C7-ABD7-42A6-9F67-B2089DCC5652}" srcOrd="1" destOrd="0" presId="urn:microsoft.com/office/officeart/2018/2/layout/IconVerticalSolidList"/>
    <dgm:cxn modelId="{30935C62-F105-4B20-A57B-545814E3BAE7}" type="presParOf" srcId="{9C46EC43-93D9-4F84-833D-DC9768D5EFEF}" destId="{C55E47E8-CE89-4150-AD46-C5ED892C7979}" srcOrd="2" destOrd="0" presId="urn:microsoft.com/office/officeart/2018/2/layout/IconVerticalSolidList"/>
    <dgm:cxn modelId="{961D631D-4A69-4A88-A944-DE9165A5DB49}" type="presParOf" srcId="{C55E47E8-CE89-4150-AD46-C5ED892C7979}" destId="{97F592D0-3293-4162-A30B-DC9E126F392E}" srcOrd="0" destOrd="0" presId="urn:microsoft.com/office/officeart/2018/2/layout/IconVerticalSolidList"/>
    <dgm:cxn modelId="{733BE77F-B844-4765-ABB2-D64BF4E7AB6A}" type="presParOf" srcId="{C55E47E8-CE89-4150-AD46-C5ED892C7979}" destId="{09BB38C0-D75E-4334-BCF8-80D88D0E53BD}" srcOrd="1" destOrd="0" presId="urn:microsoft.com/office/officeart/2018/2/layout/IconVerticalSolidList"/>
    <dgm:cxn modelId="{A05C6A56-BD64-4453-BC71-68016A9EB82B}" type="presParOf" srcId="{C55E47E8-CE89-4150-AD46-C5ED892C7979}" destId="{78DFB330-75BD-42BF-8205-4E3F36BB0D30}" srcOrd="2" destOrd="0" presId="urn:microsoft.com/office/officeart/2018/2/layout/IconVerticalSolidList"/>
    <dgm:cxn modelId="{5EAB1D37-111B-4B37-963C-8163D36417CB}" type="presParOf" srcId="{C55E47E8-CE89-4150-AD46-C5ED892C7979}" destId="{4A5E8CE0-8558-4382-881F-55049323A92C}" srcOrd="3" destOrd="0" presId="urn:microsoft.com/office/officeart/2018/2/layout/IconVerticalSolidList"/>
    <dgm:cxn modelId="{B2D96F32-B997-421C-8F1C-7D0B08D7DD90}" type="presParOf" srcId="{9C46EC43-93D9-4F84-833D-DC9768D5EFEF}" destId="{11EB1CEA-B2B8-4B77-BAE6-423348B95FB3}" srcOrd="3" destOrd="0" presId="urn:microsoft.com/office/officeart/2018/2/layout/IconVerticalSolidList"/>
    <dgm:cxn modelId="{AF0F3E3F-CFF0-4968-A78A-97EA6A8B5B78}" type="presParOf" srcId="{9C46EC43-93D9-4F84-833D-DC9768D5EFEF}" destId="{652B1A50-4D40-4C5B-B3BF-30493417DEE7}" srcOrd="4" destOrd="0" presId="urn:microsoft.com/office/officeart/2018/2/layout/IconVerticalSolidList"/>
    <dgm:cxn modelId="{0616077F-B9CE-4F48-AAAE-2C0F00D7BAED}" type="presParOf" srcId="{652B1A50-4D40-4C5B-B3BF-30493417DEE7}" destId="{82C32EDF-3430-4C90-ADB3-85E782CF37BC}" srcOrd="0" destOrd="0" presId="urn:microsoft.com/office/officeart/2018/2/layout/IconVerticalSolidList"/>
    <dgm:cxn modelId="{F630836E-53CF-495A-970E-F89BC7269DB2}" type="presParOf" srcId="{652B1A50-4D40-4C5B-B3BF-30493417DEE7}" destId="{79C7FAB5-6750-4469-9F90-ED2A3380C07C}" srcOrd="1" destOrd="0" presId="urn:microsoft.com/office/officeart/2018/2/layout/IconVerticalSolidList"/>
    <dgm:cxn modelId="{D43B3EA9-9E08-4262-A079-6E2BA931F6FA}" type="presParOf" srcId="{652B1A50-4D40-4C5B-B3BF-30493417DEE7}" destId="{DDDE7D56-304A-4B6A-9578-855568B9B311}" srcOrd="2" destOrd="0" presId="urn:microsoft.com/office/officeart/2018/2/layout/IconVerticalSolidList"/>
    <dgm:cxn modelId="{63F03306-C101-4769-8CFA-B1E03A7903B3}" type="presParOf" srcId="{652B1A50-4D40-4C5B-B3BF-30493417DEE7}" destId="{45B0C2AD-B3C9-4D91-9CC2-5A114B9614E7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090AEB-A571-4B3A-8A12-EC67497E9733}">
      <dsp:nvSpPr>
        <dsp:cNvPr id="0" name=""/>
        <dsp:cNvSpPr/>
      </dsp:nvSpPr>
      <dsp:spPr>
        <a:xfrm>
          <a:off x="774129" y="709809"/>
          <a:ext cx="1255425" cy="1255425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964CE56-20C4-4046-B52E-834C14F0A96E}">
      <dsp:nvSpPr>
        <dsp:cNvPr id="0" name=""/>
        <dsp:cNvSpPr/>
      </dsp:nvSpPr>
      <dsp:spPr>
        <a:xfrm>
          <a:off x="1041679" y="977359"/>
          <a:ext cx="720326" cy="72032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B6B114-B5F3-4D40-A410-23FB981C5FAA}">
      <dsp:nvSpPr>
        <dsp:cNvPr id="0" name=""/>
        <dsp:cNvSpPr/>
      </dsp:nvSpPr>
      <dsp:spPr>
        <a:xfrm>
          <a:off x="372805" y="2356270"/>
          <a:ext cx="205807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400" b="0" i="0" kern="1200" dirty="0">
              <a:latin typeface="Chalkboard" panose="03050602040202020205" pitchFamily="66" charset="77"/>
            </a:rPr>
            <a:t>Architecture</a:t>
          </a:r>
        </a:p>
      </dsp:txBody>
      <dsp:txXfrm>
        <a:off x="372805" y="2356270"/>
        <a:ext cx="2058075" cy="720000"/>
      </dsp:txXfrm>
    </dsp:sp>
    <dsp:sp modelId="{9A49ADEB-2E24-4576-BFB4-76E2C58474BF}">
      <dsp:nvSpPr>
        <dsp:cNvPr id="0" name=""/>
        <dsp:cNvSpPr/>
      </dsp:nvSpPr>
      <dsp:spPr>
        <a:xfrm>
          <a:off x="3192368" y="709809"/>
          <a:ext cx="1255425" cy="1255425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259BE35-5D2D-4785-851B-52D8095A90C2}">
      <dsp:nvSpPr>
        <dsp:cNvPr id="0" name=""/>
        <dsp:cNvSpPr/>
      </dsp:nvSpPr>
      <dsp:spPr>
        <a:xfrm>
          <a:off x="3459917" y="977359"/>
          <a:ext cx="720326" cy="72032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25A969E-FF81-4963-B816-53736462A0B6}">
      <dsp:nvSpPr>
        <dsp:cNvPr id="0" name=""/>
        <dsp:cNvSpPr/>
      </dsp:nvSpPr>
      <dsp:spPr>
        <a:xfrm>
          <a:off x="2791043" y="2356270"/>
          <a:ext cx="205807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400" b="0" i="0" kern="1200" dirty="0">
              <a:latin typeface="Chalkboard" panose="03050602040202020205" pitchFamily="66" charset="77"/>
            </a:rPr>
            <a:t>Build </a:t>
          </a:r>
          <a:r>
            <a:rPr lang="en-US" sz="1400" b="0" i="0" kern="1200" dirty="0" err="1">
              <a:latin typeface="Chalkboard" panose="03050602040202020205" pitchFamily="66" charset="77"/>
            </a:rPr>
            <a:t>GraphQL</a:t>
          </a:r>
          <a:r>
            <a:rPr lang="en-US" sz="1400" b="0" i="0" kern="1200" dirty="0">
              <a:latin typeface="Chalkboard" panose="03050602040202020205" pitchFamily="66" charset="77"/>
            </a:rPr>
            <a:t> Server</a:t>
          </a:r>
        </a:p>
      </dsp:txBody>
      <dsp:txXfrm>
        <a:off x="2791043" y="2356270"/>
        <a:ext cx="2058075" cy="720000"/>
      </dsp:txXfrm>
    </dsp:sp>
    <dsp:sp modelId="{4047A7BF-2DBD-4BAF-826E-AC1B0FBB7BC8}">
      <dsp:nvSpPr>
        <dsp:cNvPr id="0" name=""/>
        <dsp:cNvSpPr/>
      </dsp:nvSpPr>
      <dsp:spPr>
        <a:xfrm>
          <a:off x="5610606" y="709809"/>
          <a:ext cx="1255425" cy="1255425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832D809-AF27-453A-9CCC-0E24BAB6AE9B}">
      <dsp:nvSpPr>
        <dsp:cNvPr id="0" name=""/>
        <dsp:cNvSpPr/>
      </dsp:nvSpPr>
      <dsp:spPr>
        <a:xfrm>
          <a:off x="5878155" y="977359"/>
          <a:ext cx="720326" cy="72032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52B9C2-02BB-47E2-8717-2DB24C0C2126}">
      <dsp:nvSpPr>
        <dsp:cNvPr id="0" name=""/>
        <dsp:cNvSpPr/>
      </dsp:nvSpPr>
      <dsp:spPr>
        <a:xfrm>
          <a:off x="5209281" y="2356270"/>
          <a:ext cx="205807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400" b="0" i="0" kern="1200" dirty="0">
              <a:latin typeface="Chalkboard" panose="03050602040202020205" pitchFamily="66" charset="77"/>
            </a:rPr>
            <a:t>Data Access Layer with Prisma</a:t>
          </a:r>
        </a:p>
      </dsp:txBody>
      <dsp:txXfrm>
        <a:off x="5209281" y="2356270"/>
        <a:ext cx="2058075" cy="720000"/>
      </dsp:txXfrm>
    </dsp:sp>
    <dsp:sp modelId="{670C7BD4-15BB-4AFF-B978-A34DC46B8F2D}">
      <dsp:nvSpPr>
        <dsp:cNvPr id="0" name=""/>
        <dsp:cNvSpPr/>
      </dsp:nvSpPr>
      <dsp:spPr>
        <a:xfrm>
          <a:off x="8028844" y="709809"/>
          <a:ext cx="1255425" cy="1255425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4557823-CDAA-4F4B-BF30-060208427A61}">
      <dsp:nvSpPr>
        <dsp:cNvPr id="0" name=""/>
        <dsp:cNvSpPr/>
      </dsp:nvSpPr>
      <dsp:spPr>
        <a:xfrm>
          <a:off x="8296394" y="977359"/>
          <a:ext cx="720326" cy="72032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9D0C2BD-6B15-4E7F-BA4F-D51EC8DC5430}">
      <dsp:nvSpPr>
        <dsp:cNvPr id="0" name=""/>
        <dsp:cNvSpPr/>
      </dsp:nvSpPr>
      <dsp:spPr>
        <a:xfrm>
          <a:off x="7627519" y="2356270"/>
          <a:ext cx="205807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400" b="0" i="0" kern="1200" dirty="0">
              <a:latin typeface="Chalkboard" panose="03050602040202020205" pitchFamily="66" charset="77"/>
            </a:rPr>
            <a:t>Create Frontend App with React and Apollo Boost</a:t>
          </a:r>
        </a:p>
      </dsp:txBody>
      <dsp:txXfrm>
        <a:off x="7627519" y="2356270"/>
        <a:ext cx="2058075" cy="720000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10A7D2-3110-4F27-97E2-B525F9B20E46}">
      <dsp:nvSpPr>
        <dsp:cNvPr id="0" name=""/>
        <dsp:cNvSpPr/>
      </dsp:nvSpPr>
      <dsp:spPr>
        <a:xfrm>
          <a:off x="0" y="459"/>
          <a:ext cx="9784079" cy="107427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226C8BC-A021-4FC4-92D6-B1A9C0833E36}">
      <dsp:nvSpPr>
        <dsp:cNvPr id="0" name=""/>
        <dsp:cNvSpPr/>
      </dsp:nvSpPr>
      <dsp:spPr>
        <a:xfrm>
          <a:off x="324969" y="242171"/>
          <a:ext cx="590852" cy="59085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2F0D92-8316-409B-8411-FA5F0DABE150}">
      <dsp:nvSpPr>
        <dsp:cNvPr id="0" name=""/>
        <dsp:cNvSpPr/>
      </dsp:nvSpPr>
      <dsp:spPr>
        <a:xfrm>
          <a:off x="1240791" y="459"/>
          <a:ext cx="8543287" cy="10742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694" tIns="113694" rIns="113694" bIns="113694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i="0" kern="1200" dirty="0">
              <a:solidFill>
                <a:srgbClr val="FF2F92"/>
              </a:solidFill>
              <a:latin typeface="Chalkboard" panose="03050602040202020205" pitchFamily="66" charset="77"/>
            </a:rPr>
            <a:t>Defines the models </a:t>
          </a:r>
          <a:r>
            <a:rPr lang="en-US" sz="2500" b="0" i="0" kern="1200" dirty="0">
              <a:latin typeface="Chalkboard" panose="03050602040202020205" pitchFamily="66" charset="77"/>
            </a:rPr>
            <a:t>of your application and is foundation for the Prisma client API.</a:t>
          </a:r>
          <a:endParaRPr lang="en-US" sz="2500" b="0" i="0" kern="1200" dirty="0">
            <a:solidFill>
              <a:srgbClr val="FF2F92"/>
            </a:solidFill>
            <a:latin typeface="Chalkboard" panose="03050602040202020205" pitchFamily="66" charset="77"/>
          </a:endParaRPr>
        </a:p>
      </dsp:txBody>
      <dsp:txXfrm>
        <a:off x="1240791" y="459"/>
        <a:ext cx="8543287" cy="1074277"/>
      </dsp:txXfrm>
    </dsp:sp>
    <dsp:sp modelId="{97F592D0-3293-4162-A30B-DC9E126F392E}">
      <dsp:nvSpPr>
        <dsp:cNvPr id="0" name=""/>
        <dsp:cNvSpPr/>
      </dsp:nvSpPr>
      <dsp:spPr>
        <a:xfrm>
          <a:off x="0" y="1343306"/>
          <a:ext cx="9784079" cy="107427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9BB38C0-D75E-4334-BCF8-80D88D0E53BD}">
      <dsp:nvSpPr>
        <dsp:cNvPr id="0" name=""/>
        <dsp:cNvSpPr/>
      </dsp:nvSpPr>
      <dsp:spPr>
        <a:xfrm>
          <a:off x="324969" y="1585019"/>
          <a:ext cx="590852" cy="59085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5E8CE0-8558-4382-881F-55049323A92C}">
      <dsp:nvSpPr>
        <dsp:cNvPr id="0" name=""/>
        <dsp:cNvSpPr/>
      </dsp:nvSpPr>
      <dsp:spPr>
        <a:xfrm>
          <a:off x="1240791" y="1343306"/>
          <a:ext cx="8543287" cy="10742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694" tIns="113694" rIns="113694" bIns="113694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i="0" kern="1200" dirty="0">
              <a:solidFill>
                <a:schemeClr val="tx1"/>
              </a:solidFill>
              <a:latin typeface="Chalkboard" panose="03050602040202020205" pitchFamily="66" charset="77"/>
            </a:rPr>
            <a:t>The </a:t>
          </a:r>
          <a:r>
            <a:rPr lang="en-US" sz="2500" b="0" i="0" kern="1200" dirty="0" err="1">
              <a:solidFill>
                <a:schemeClr val="tx1"/>
              </a:solidFill>
              <a:latin typeface="Chalkboard" panose="03050602040202020205" pitchFamily="66" charset="77"/>
            </a:rPr>
            <a:t>datamodel</a:t>
          </a:r>
          <a:r>
            <a:rPr lang="en-US" sz="2500" b="0" i="0" kern="1200" dirty="0">
              <a:solidFill>
                <a:schemeClr val="tx1"/>
              </a:solidFill>
              <a:latin typeface="Chalkboard" panose="03050602040202020205" pitchFamily="66" charset="77"/>
            </a:rPr>
            <a:t> is written in </a:t>
          </a:r>
          <a:r>
            <a:rPr lang="en-US" sz="2500" b="0" i="0" kern="1200" dirty="0">
              <a:solidFill>
                <a:srgbClr val="FF2F92"/>
              </a:solidFill>
              <a:latin typeface="Chalkboard" panose="03050602040202020205" pitchFamily="66" charset="77"/>
            </a:rPr>
            <a:t>.</a:t>
          </a:r>
          <a:r>
            <a:rPr lang="en-US" sz="2500" b="0" i="0" kern="1200" dirty="0" err="1">
              <a:solidFill>
                <a:srgbClr val="FF2F92"/>
              </a:solidFill>
              <a:latin typeface="Chalkboard" panose="03050602040202020205" pitchFamily="66" charset="77"/>
            </a:rPr>
            <a:t>prisma</a:t>
          </a:r>
          <a:r>
            <a:rPr lang="en-US" sz="2500" b="0" i="0" kern="1200" dirty="0">
              <a:solidFill>
                <a:srgbClr val="FF2F92"/>
              </a:solidFill>
              <a:latin typeface="Chalkboard" panose="03050602040202020205" pitchFamily="66" charset="77"/>
            </a:rPr>
            <a:t>-files</a:t>
          </a:r>
          <a:r>
            <a:rPr lang="en-US" sz="2500" b="0" i="0" kern="1200" dirty="0">
              <a:solidFill>
                <a:schemeClr val="tx1"/>
              </a:solidFill>
              <a:latin typeface="Chalkboard" panose="03050602040202020205" pitchFamily="66" charset="77"/>
            </a:rPr>
            <a:t> and uses </a:t>
          </a:r>
          <a:r>
            <a:rPr lang="en-US" sz="2500" b="0" i="0" kern="1200" dirty="0" err="1">
              <a:solidFill>
                <a:schemeClr val="tx1"/>
              </a:solidFill>
              <a:latin typeface="Chalkboard" panose="03050602040202020205" pitchFamily="66" charset="77"/>
            </a:rPr>
            <a:t>GraphQL</a:t>
          </a:r>
          <a:r>
            <a:rPr lang="en-US" sz="2500" b="0" i="0" kern="1200" dirty="0">
              <a:solidFill>
                <a:schemeClr val="tx1"/>
              </a:solidFill>
              <a:latin typeface="Chalkboard" panose="03050602040202020205" pitchFamily="66" charset="77"/>
            </a:rPr>
            <a:t> </a:t>
          </a:r>
          <a:r>
            <a:rPr lang="en-US" sz="2500" b="0" i="0" kern="1200" dirty="0">
              <a:solidFill>
                <a:srgbClr val="FF2F92"/>
              </a:solidFill>
              <a:latin typeface="Chalkboard" panose="03050602040202020205" pitchFamily="66" charset="77"/>
            </a:rPr>
            <a:t>SDL syntax</a:t>
          </a:r>
          <a:r>
            <a:rPr lang="en-US" sz="2500" b="0" i="0" kern="1200" dirty="0">
              <a:solidFill>
                <a:schemeClr val="tx1"/>
              </a:solidFill>
              <a:latin typeface="Chalkboard" panose="03050602040202020205" pitchFamily="66" charset="77"/>
            </a:rPr>
            <a:t>.</a:t>
          </a:r>
        </a:p>
      </dsp:txBody>
      <dsp:txXfrm>
        <a:off x="1240791" y="1343306"/>
        <a:ext cx="8543287" cy="1074277"/>
      </dsp:txXfrm>
    </dsp:sp>
    <dsp:sp modelId="{82C32EDF-3430-4C90-ADB3-85E782CF37BC}">
      <dsp:nvSpPr>
        <dsp:cNvPr id="0" name=""/>
        <dsp:cNvSpPr/>
      </dsp:nvSpPr>
      <dsp:spPr>
        <a:xfrm>
          <a:off x="0" y="2686153"/>
          <a:ext cx="9784079" cy="107427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9C7FAB5-6750-4469-9F90-ED2A3380C07C}">
      <dsp:nvSpPr>
        <dsp:cNvPr id="0" name=""/>
        <dsp:cNvSpPr/>
      </dsp:nvSpPr>
      <dsp:spPr>
        <a:xfrm>
          <a:off x="324969" y="2927866"/>
          <a:ext cx="590852" cy="59085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B0C2AD-B3C9-4D91-9CC2-5A114B9614E7}">
      <dsp:nvSpPr>
        <dsp:cNvPr id="0" name=""/>
        <dsp:cNvSpPr/>
      </dsp:nvSpPr>
      <dsp:spPr>
        <a:xfrm>
          <a:off x="1240791" y="2686153"/>
          <a:ext cx="8543287" cy="10742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694" tIns="113694" rIns="113694" bIns="113694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i="0" kern="1200" dirty="0">
              <a:latin typeface="Chalkboard" panose="03050602040202020205" pitchFamily="66" charset="77"/>
            </a:rPr>
            <a:t>Using the </a:t>
          </a:r>
          <a:r>
            <a:rPr lang="en-US" sz="2500" b="0" i="0" kern="1200" dirty="0" err="1">
              <a:latin typeface="Chalkboard" panose="03050602040202020205" pitchFamily="66" charset="77"/>
            </a:rPr>
            <a:t>datamodel</a:t>
          </a:r>
          <a:r>
            <a:rPr lang="en-US" sz="2500" b="0" i="0" kern="1200" dirty="0">
              <a:latin typeface="Chalkboard" panose="03050602040202020205" pitchFamily="66" charset="77"/>
            </a:rPr>
            <a:t> for </a:t>
          </a:r>
          <a:r>
            <a:rPr lang="en-US" sz="2500" b="0" i="0" kern="1200" dirty="0">
              <a:solidFill>
                <a:srgbClr val="FF2F92"/>
              </a:solidFill>
              <a:latin typeface="Chalkboard" panose="03050602040202020205" pitchFamily="66" charset="77"/>
            </a:rPr>
            <a:t>database migrations</a:t>
          </a:r>
          <a:r>
            <a:rPr lang="en-US" sz="2500" b="0" i="0" kern="1200" dirty="0">
              <a:latin typeface="Chalkboard" panose="03050602040202020205" pitchFamily="66" charset="77"/>
            </a:rPr>
            <a:t> (optional)</a:t>
          </a:r>
          <a:endParaRPr lang="en-US" sz="2300" b="0" i="0" kern="1200" dirty="0">
            <a:latin typeface="Chalkboard" panose="03050602040202020205" pitchFamily="66" charset="77"/>
          </a:endParaRPr>
        </a:p>
      </dsp:txBody>
      <dsp:txXfrm>
        <a:off x="1240791" y="2686153"/>
        <a:ext cx="8543287" cy="1074277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10A7D2-3110-4F27-97E2-B525F9B20E46}">
      <dsp:nvSpPr>
        <dsp:cNvPr id="0" name=""/>
        <dsp:cNvSpPr/>
      </dsp:nvSpPr>
      <dsp:spPr>
        <a:xfrm>
          <a:off x="0" y="459"/>
          <a:ext cx="9784079" cy="107427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226C8BC-A021-4FC4-92D6-B1A9C0833E36}">
      <dsp:nvSpPr>
        <dsp:cNvPr id="0" name=""/>
        <dsp:cNvSpPr/>
      </dsp:nvSpPr>
      <dsp:spPr>
        <a:xfrm>
          <a:off x="324969" y="242171"/>
          <a:ext cx="590852" cy="59085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2F0D92-8316-409B-8411-FA5F0DABE150}">
      <dsp:nvSpPr>
        <dsp:cNvPr id="0" name=""/>
        <dsp:cNvSpPr/>
      </dsp:nvSpPr>
      <dsp:spPr>
        <a:xfrm>
          <a:off x="1240791" y="459"/>
          <a:ext cx="8543287" cy="10742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694" tIns="113694" rIns="113694" bIns="113694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i="0" kern="1200">
              <a:latin typeface="Chalkboard" panose="03050602040202020205" pitchFamily="66" charset="77"/>
            </a:rPr>
            <a:t>The Prisma server is a standalone infrastructure component that is connected to your database</a:t>
          </a:r>
          <a:endParaRPr lang="en-US" sz="2500" b="0" i="0" kern="1200">
            <a:solidFill>
              <a:srgbClr val="FF2F92"/>
            </a:solidFill>
            <a:latin typeface="Chalkboard" panose="03050602040202020205" pitchFamily="66" charset="77"/>
          </a:endParaRPr>
        </a:p>
      </dsp:txBody>
      <dsp:txXfrm>
        <a:off x="1240791" y="459"/>
        <a:ext cx="8543287" cy="1074277"/>
      </dsp:txXfrm>
    </dsp:sp>
    <dsp:sp modelId="{97F592D0-3293-4162-A30B-DC9E126F392E}">
      <dsp:nvSpPr>
        <dsp:cNvPr id="0" name=""/>
        <dsp:cNvSpPr/>
      </dsp:nvSpPr>
      <dsp:spPr>
        <a:xfrm>
          <a:off x="0" y="1343306"/>
          <a:ext cx="9784079" cy="107427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9BB38C0-D75E-4334-BCF8-80D88D0E53BD}">
      <dsp:nvSpPr>
        <dsp:cNvPr id="0" name=""/>
        <dsp:cNvSpPr/>
      </dsp:nvSpPr>
      <dsp:spPr>
        <a:xfrm>
          <a:off x="324969" y="1585019"/>
          <a:ext cx="590852" cy="59085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5E8CE0-8558-4382-881F-55049323A92C}">
      <dsp:nvSpPr>
        <dsp:cNvPr id="0" name=""/>
        <dsp:cNvSpPr/>
      </dsp:nvSpPr>
      <dsp:spPr>
        <a:xfrm>
          <a:off x="1240791" y="1343306"/>
          <a:ext cx="8543287" cy="10742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694" tIns="113694" rIns="113694" bIns="113694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i="0" kern="1200" dirty="0">
              <a:latin typeface="Chalkboard" panose="03050602040202020205" pitchFamily="66" charset="77"/>
            </a:rPr>
            <a:t>Prisma servers can be run with </a:t>
          </a:r>
          <a:r>
            <a:rPr lang="en-US" sz="2500" b="0" i="0" kern="1200" dirty="0">
              <a:latin typeface="Chalkboard" panose="03050602040202020205" pitchFamily="66" charset="77"/>
              <a:hlinkClick xmlns:r="http://schemas.openxmlformats.org/officeDocument/2006/relationships" r:id="rId5"/>
            </a:rPr>
            <a:t>Docker</a:t>
          </a:r>
          <a:endParaRPr lang="en-US" sz="2500" b="0" i="0" kern="1200" dirty="0">
            <a:latin typeface="Chalkboard" panose="03050602040202020205" pitchFamily="66" charset="77"/>
          </a:endParaRPr>
        </a:p>
      </dsp:txBody>
      <dsp:txXfrm>
        <a:off x="1240791" y="1343306"/>
        <a:ext cx="8543287" cy="1074277"/>
      </dsp:txXfrm>
    </dsp:sp>
    <dsp:sp modelId="{82C32EDF-3430-4C90-ADB3-85E782CF37BC}">
      <dsp:nvSpPr>
        <dsp:cNvPr id="0" name=""/>
        <dsp:cNvSpPr/>
      </dsp:nvSpPr>
      <dsp:spPr>
        <a:xfrm>
          <a:off x="0" y="2686153"/>
          <a:ext cx="9784079" cy="107427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9C7FAB5-6750-4469-9F90-ED2A3380C07C}">
      <dsp:nvSpPr>
        <dsp:cNvPr id="0" name=""/>
        <dsp:cNvSpPr/>
      </dsp:nvSpPr>
      <dsp:spPr>
        <a:xfrm>
          <a:off x="324969" y="2927866"/>
          <a:ext cx="590852" cy="590852"/>
        </a:xfrm>
        <a:prstGeom prst="rect">
          <a:avLst/>
        </a:prstGeom>
        <a:blipFill>
          <a:blip xmlns:r="http://schemas.openxmlformats.org/officeDocument/2006/relationships"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B0C2AD-B3C9-4D91-9CC2-5A114B9614E7}">
      <dsp:nvSpPr>
        <dsp:cNvPr id="0" name=""/>
        <dsp:cNvSpPr/>
      </dsp:nvSpPr>
      <dsp:spPr>
        <a:xfrm>
          <a:off x="1240791" y="2686153"/>
          <a:ext cx="8543287" cy="10742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694" tIns="113694" rIns="113694" bIns="113694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i="0" kern="1200" dirty="0">
              <a:latin typeface="Chalkboard" panose="03050602040202020205" pitchFamily="66" charset="77"/>
            </a:rPr>
            <a:t>Prisma Services</a:t>
          </a:r>
          <a:endParaRPr lang="en-US" sz="2300" b="0" i="0" kern="1200" dirty="0">
            <a:latin typeface="Chalkboard" panose="03050602040202020205" pitchFamily="66" charset="77"/>
          </a:endParaRPr>
        </a:p>
      </dsp:txBody>
      <dsp:txXfrm>
        <a:off x="1240791" y="2686153"/>
        <a:ext cx="8543287" cy="1074277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10A7D2-3110-4F27-97E2-B525F9B20E46}">
      <dsp:nvSpPr>
        <dsp:cNvPr id="0" name=""/>
        <dsp:cNvSpPr/>
      </dsp:nvSpPr>
      <dsp:spPr>
        <a:xfrm>
          <a:off x="0" y="459"/>
          <a:ext cx="9784079" cy="107427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226C8BC-A021-4FC4-92D6-B1A9C0833E36}">
      <dsp:nvSpPr>
        <dsp:cNvPr id="0" name=""/>
        <dsp:cNvSpPr/>
      </dsp:nvSpPr>
      <dsp:spPr>
        <a:xfrm>
          <a:off x="324969" y="242171"/>
          <a:ext cx="590852" cy="59085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2F0D92-8316-409B-8411-FA5F0DABE150}">
      <dsp:nvSpPr>
        <dsp:cNvPr id="0" name=""/>
        <dsp:cNvSpPr/>
      </dsp:nvSpPr>
      <dsp:spPr>
        <a:xfrm>
          <a:off x="1240791" y="459"/>
          <a:ext cx="8543287" cy="10742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694" tIns="113694" rIns="113694" bIns="11369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i="0" kern="1200">
              <a:solidFill>
                <a:schemeClr val="tx1"/>
              </a:solidFill>
              <a:latin typeface="Chalkboard" panose="03050602040202020205" pitchFamily="66" charset="77"/>
            </a:rPr>
            <a:t>The Prisma client is an </a:t>
          </a:r>
          <a:r>
            <a:rPr lang="en-US" sz="2500" b="0" i="0" kern="1200">
              <a:solidFill>
                <a:srgbClr val="FF2F92"/>
              </a:solidFill>
              <a:latin typeface="Chalkboard" panose="03050602040202020205" pitchFamily="66" charset="77"/>
            </a:rPr>
            <a:t>auto-generated library </a:t>
          </a:r>
          <a:r>
            <a:rPr lang="en-US" sz="2500" b="0" i="0" kern="1200">
              <a:solidFill>
                <a:schemeClr val="tx1"/>
              </a:solidFill>
              <a:latin typeface="Chalkboard" panose="03050602040202020205" pitchFamily="66" charset="77"/>
            </a:rPr>
            <a:t>that replaces a traditional ORM in your API</a:t>
          </a:r>
        </a:p>
      </dsp:txBody>
      <dsp:txXfrm>
        <a:off x="1240791" y="459"/>
        <a:ext cx="8543287" cy="1074277"/>
      </dsp:txXfrm>
    </dsp:sp>
    <dsp:sp modelId="{97F592D0-3293-4162-A30B-DC9E126F392E}">
      <dsp:nvSpPr>
        <dsp:cNvPr id="0" name=""/>
        <dsp:cNvSpPr/>
      </dsp:nvSpPr>
      <dsp:spPr>
        <a:xfrm>
          <a:off x="0" y="1343306"/>
          <a:ext cx="9784079" cy="107427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9BB38C0-D75E-4334-BCF8-80D88D0E53BD}">
      <dsp:nvSpPr>
        <dsp:cNvPr id="0" name=""/>
        <dsp:cNvSpPr/>
      </dsp:nvSpPr>
      <dsp:spPr>
        <a:xfrm>
          <a:off x="324969" y="1585019"/>
          <a:ext cx="590852" cy="59085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5E8CE0-8558-4382-881F-55049323A92C}">
      <dsp:nvSpPr>
        <dsp:cNvPr id="0" name=""/>
        <dsp:cNvSpPr/>
      </dsp:nvSpPr>
      <dsp:spPr>
        <a:xfrm>
          <a:off x="1240791" y="1343306"/>
          <a:ext cx="8543287" cy="10742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694" tIns="113694" rIns="113694" bIns="11369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i="0" kern="1200">
              <a:latin typeface="Chalkboard" panose="03050602040202020205" pitchFamily="66" charset="77"/>
            </a:rPr>
            <a:t>It </a:t>
          </a:r>
          <a:r>
            <a:rPr lang="en-US" sz="2500" b="0" i="0" kern="1200">
              <a:solidFill>
                <a:srgbClr val="FF2F92"/>
              </a:solidFill>
              <a:latin typeface="Chalkboard" panose="03050602040202020205" pitchFamily="66" charset="77"/>
            </a:rPr>
            <a:t>connects</a:t>
          </a:r>
          <a:r>
            <a:rPr lang="en-US" sz="2500" b="0" i="0" kern="1200">
              <a:latin typeface="Chalkboard" panose="03050602040202020205" pitchFamily="66" charset="77"/>
            </a:rPr>
            <a:t> to a </a:t>
          </a:r>
          <a:r>
            <a:rPr lang="en-US" sz="2500" b="0" i="0" kern="1200">
              <a:solidFill>
                <a:srgbClr val="FF2F92"/>
              </a:solidFill>
              <a:latin typeface="Chalkboard" panose="03050602040202020205" pitchFamily="66" charset="77"/>
            </a:rPr>
            <a:t>Prisma server</a:t>
          </a:r>
          <a:r>
            <a:rPr lang="en-US" sz="2500" b="0" i="0" kern="1200">
              <a:latin typeface="Chalkboard" panose="03050602040202020205" pitchFamily="66" charset="77"/>
            </a:rPr>
            <a:t> which sits </a:t>
          </a:r>
          <a:r>
            <a:rPr lang="en-US" sz="2500" b="0" i="0" kern="1200">
              <a:solidFill>
                <a:srgbClr val="FF2F92"/>
              </a:solidFill>
              <a:latin typeface="Chalkboard" panose="03050602040202020205" pitchFamily="66" charset="77"/>
            </a:rPr>
            <a:t>on top your database</a:t>
          </a:r>
        </a:p>
      </dsp:txBody>
      <dsp:txXfrm>
        <a:off x="1240791" y="1343306"/>
        <a:ext cx="8543287" cy="1074277"/>
      </dsp:txXfrm>
    </dsp:sp>
    <dsp:sp modelId="{4A5BC558-C0BA-FA4A-B4DF-E10795AC32C4}">
      <dsp:nvSpPr>
        <dsp:cNvPr id="0" name=""/>
        <dsp:cNvSpPr/>
      </dsp:nvSpPr>
      <dsp:spPr>
        <a:xfrm>
          <a:off x="0" y="2686153"/>
          <a:ext cx="9784079" cy="107427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6DB1C4E-7C55-3945-8505-F834DFB9A944}">
      <dsp:nvSpPr>
        <dsp:cNvPr id="0" name=""/>
        <dsp:cNvSpPr/>
      </dsp:nvSpPr>
      <dsp:spPr>
        <a:xfrm>
          <a:off x="324969" y="2927866"/>
          <a:ext cx="590852" cy="59085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C813A6-49C7-0B49-BDD6-637E4D5B3E7D}">
      <dsp:nvSpPr>
        <dsp:cNvPr id="0" name=""/>
        <dsp:cNvSpPr/>
      </dsp:nvSpPr>
      <dsp:spPr>
        <a:xfrm>
          <a:off x="1240791" y="2686153"/>
          <a:ext cx="8543287" cy="10742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694" tIns="113694" rIns="113694" bIns="11369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i="0" kern="1200" dirty="0">
              <a:latin typeface="Chalkboard" panose="03050602040202020205" pitchFamily="66" charset="77"/>
            </a:rPr>
            <a:t>Use </a:t>
          </a:r>
          <a:r>
            <a:rPr lang="en-US" sz="2500" b="0" i="0" kern="1200" dirty="0" err="1">
              <a:solidFill>
                <a:srgbClr val="FF2F92"/>
              </a:solidFill>
              <a:latin typeface="Consolas" panose="020B0609020204030204" pitchFamily="49" charset="0"/>
              <a:cs typeface="Consolas" panose="020B0609020204030204" pitchFamily="49" charset="0"/>
            </a:rPr>
            <a:t>prisma</a:t>
          </a:r>
          <a:r>
            <a:rPr lang="en-US" sz="2500" b="0" i="0" kern="1200" dirty="0">
              <a:solidFill>
                <a:srgbClr val="FF2F92"/>
              </a:solidFill>
              <a:latin typeface="Consolas" panose="020B0609020204030204" pitchFamily="49" charset="0"/>
              <a:cs typeface="Consolas" panose="020B0609020204030204" pitchFamily="49" charset="0"/>
            </a:rPr>
            <a:t> generate</a:t>
          </a:r>
          <a:r>
            <a:rPr lang="en-US" sz="2500" b="0" i="0" kern="1200" dirty="0">
              <a:latin typeface="Chalkboard" panose="03050602040202020205" pitchFamily="66" charset="77"/>
            </a:rPr>
            <a:t> to create client</a:t>
          </a:r>
        </a:p>
      </dsp:txBody>
      <dsp:txXfrm>
        <a:off x="1240791" y="2686153"/>
        <a:ext cx="8543287" cy="1074277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10A7D2-3110-4F27-97E2-B525F9B20E46}">
      <dsp:nvSpPr>
        <dsp:cNvPr id="0" name=""/>
        <dsp:cNvSpPr/>
      </dsp:nvSpPr>
      <dsp:spPr>
        <a:xfrm>
          <a:off x="0" y="459"/>
          <a:ext cx="9784079" cy="107427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226C8BC-A021-4FC4-92D6-B1A9C0833E36}">
      <dsp:nvSpPr>
        <dsp:cNvPr id="0" name=""/>
        <dsp:cNvSpPr/>
      </dsp:nvSpPr>
      <dsp:spPr>
        <a:xfrm>
          <a:off x="324969" y="242171"/>
          <a:ext cx="590852" cy="59085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2F0D92-8316-409B-8411-FA5F0DABE150}">
      <dsp:nvSpPr>
        <dsp:cNvPr id="0" name=""/>
        <dsp:cNvSpPr/>
      </dsp:nvSpPr>
      <dsp:spPr>
        <a:xfrm>
          <a:off x="1240791" y="459"/>
          <a:ext cx="8543287" cy="10742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694" tIns="113694" rIns="113694" bIns="11369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i="0" kern="1200" dirty="0">
              <a:latin typeface="Chalkboard" panose="03050602040202020205" pitchFamily="66" charset="77"/>
            </a:rPr>
            <a:t>Apollo Client is a complete </a:t>
          </a:r>
          <a:r>
            <a:rPr lang="en-US" sz="2500" b="0" i="0" kern="1200" dirty="0">
              <a:solidFill>
                <a:srgbClr val="FF2F92"/>
              </a:solidFill>
              <a:latin typeface="Chalkboard" panose="03050602040202020205" pitchFamily="66" charset="77"/>
            </a:rPr>
            <a:t>state management</a:t>
          </a:r>
          <a:r>
            <a:rPr lang="en-US" sz="2500" b="0" i="0" kern="1200" dirty="0">
              <a:latin typeface="Chalkboard" panose="03050602040202020205" pitchFamily="66" charset="77"/>
            </a:rPr>
            <a:t> library for JavaScript apps</a:t>
          </a:r>
          <a:endParaRPr lang="en-US" sz="2500" b="0" i="0" kern="1200" dirty="0">
            <a:solidFill>
              <a:schemeClr val="tx1"/>
            </a:solidFill>
            <a:latin typeface="Chalkboard" panose="03050602040202020205" pitchFamily="66" charset="77"/>
          </a:endParaRPr>
        </a:p>
      </dsp:txBody>
      <dsp:txXfrm>
        <a:off x="1240791" y="459"/>
        <a:ext cx="8543287" cy="1074277"/>
      </dsp:txXfrm>
    </dsp:sp>
    <dsp:sp modelId="{97F592D0-3293-4162-A30B-DC9E126F392E}">
      <dsp:nvSpPr>
        <dsp:cNvPr id="0" name=""/>
        <dsp:cNvSpPr/>
      </dsp:nvSpPr>
      <dsp:spPr>
        <a:xfrm>
          <a:off x="0" y="1343306"/>
          <a:ext cx="9784079" cy="107427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9BB38C0-D75E-4334-BCF8-80D88D0E53BD}">
      <dsp:nvSpPr>
        <dsp:cNvPr id="0" name=""/>
        <dsp:cNvSpPr/>
      </dsp:nvSpPr>
      <dsp:spPr>
        <a:xfrm>
          <a:off x="324969" y="1585019"/>
          <a:ext cx="590852" cy="59085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5E8CE0-8558-4382-881F-55049323A92C}">
      <dsp:nvSpPr>
        <dsp:cNvPr id="0" name=""/>
        <dsp:cNvSpPr/>
      </dsp:nvSpPr>
      <dsp:spPr>
        <a:xfrm>
          <a:off x="1240791" y="1343306"/>
          <a:ext cx="8543287" cy="10742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694" tIns="113694" rIns="113694" bIns="11369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i="0" kern="1200" dirty="0">
              <a:solidFill>
                <a:srgbClr val="FF2F92"/>
              </a:solidFill>
              <a:latin typeface="Chalkboard" panose="03050602040202020205" pitchFamily="66" charset="77"/>
            </a:rPr>
            <a:t>Simply</a:t>
          </a:r>
          <a:r>
            <a:rPr lang="en-US" sz="2500" b="0" i="0" kern="1200" dirty="0">
              <a:latin typeface="Chalkboard" panose="03050602040202020205" pitchFamily="66" charset="77"/>
            </a:rPr>
            <a:t> </a:t>
          </a:r>
          <a:r>
            <a:rPr lang="en-US" sz="2500" b="0" i="0" kern="1200" dirty="0">
              <a:solidFill>
                <a:srgbClr val="FF2F92"/>
              </a:solidFill>
              <a:latin typeface="Chalkboard" panose="03050602040202020205" pitchFamily="66" charset="77"/>
            </a:rPr>
            <a:t>write</a:t>
          </a:r>
          <a:r>
            <a:rPr lang="en-US" sz="2500" b="0" i="0" kern="1200" dirty="0">
              <a:latin typeface="Chalkboard" panose="03050602040202020205" pitchFamily="66" charset="77"/>
            </a:rPr>
            <a:t> a </a:t>
          </a:r>
          <a:r>
            <a:rPr lang="en-US" sz="2500" b="0" i="0" kern="1200" dirty="0" err="1">
              <a:latin typeface="Chalkboard" panose="03050602040202020205" pitchFamily="66" charset="77"/>
            </a:rPr>
            <a:t>GraphQL</a:t>
          </a:r>
          <a:r>
            <a:rPr lang="en-US" sz="2500" b="0" i="0" kern="1200" dirty="0">
              <a:latin typeface="Chalkboard" panose="03050602040202020205" pitchFamily="66" charset="77"/>
            </a:rPr>
            <a:t> </a:t>
          </a:r>
          <a:r>
            <a:rPr lang="en-US" sz="2500" b="0" i="0" kern="1200" dirty="0">
              <a:solidFill>
                <a:srgbClr val="FF2F92"/>
              </a:solidFill>
              <a:latin typeface="Chalkboard" panose="03050602040202020205" pitchFamily="66" charset="77"/>
            </a:rPr>
            <a:t>query</a:t>
          </a:r>
        </a:p>
      </dsp:txBody>
      <dsp:txXfrm>
        <a:off x="1240791" y="1343306"/>
        <a:ext cx="8543287" cy="1074277"/>
      </dsp:txXfrm>
    </dsp:sp>
    <dsp:sp modelId="{4A5BC558-C0BA-FA4A-B4DF-E10795AC32C4}">
      <dsp:nvSpPr>
        <dsp:cNvPr id="0" name=""/>
        <dsp:cNvSpPr/>
      </dsp:nvSpPr>
      <dsp:spPr>
        <a:xfrm>
          <a:off x="0" y="2686153"/>
          <a:ext cx="9784079" cy="107427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6DB1C4E-7C55-3945-8505-F834DFB9A944}">
      <dsp:nvSpPr>
        <dsp:cNvPr id="0" name=""/>
        <dsp:cNvSpPr/>
      </dsp:nvSpPr>
      <dsp:spPr>
        <a:xfrm>
          <a:off x="324969" y="2927866"/>
          <a:ext cx="590852" cy="59085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C813A6-49C7-0B49-BDD6-637E4D5B3E7D}">
      <dsp:nvSpPr>
        <dsp:cNvPr id="0" name=""/>
        <dsp:cNvSpPr/>
      </dsp:nvSpPr>
      <dsp:spPr>
        <a:xfrm>
          <a:off x="1240791" y="2686153"/>
          <a:ext cx="8543287" cy="10742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694" tIns="113694" rIns="113694" bIns="11369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i="0" kern="1200" dirty="0">
              <a:latin typeface="Chalkboard" panose="03050602040202020205" pitchFamily="66" charset="77"/>
            </a:rPr>
            <a:t>Apollo Client will </a:t>
          </a:r>
          <a:r>
            <a:rPr lang="en-US" sz="2500" b="0" i="0" kern="1200" dirty="0">
              <a:solidFill>
                <a:srgbClr val="FF2F92"/>
              </a:solidFill>
              <a:latin typeface="Chalkboard" panose="03050602040202020205" pitchFamily="66" charset="77"/>
            </a:rPr>
            <a:t>take care </a:t>
          </a:r>
          <a:r>
            <a:rPr lang="en-US" sz="2500" b="0" i="0" kern="1200" dirty="0">
              <a:latin typeface="Chalkboard" panose="03050602040202020205" pitchFamily="66" charset="77"/>
            </a:rPr>
            <a:t>of </a:t>
          </a:r>
          <a:r>
            <a:rPr lang="en-US" sz="2500" b="0" i="0" kern="1200" dirty="0">
              <a:solidFill>
                <a:srgbClr val="FF2F92"/>
              </a:solidFill>
              <a:latin typeface="Chalkboard" panose="03050602040202020205" pitchFamily="66" charset="77"/>
            </a:rPr>
            <a:t>requesting</a:t>
          </a:r>
          <a:r>
            <a:rPr lang="en-US" sz="2500" b="0" i="0" kern="1200" dirty="0">
              <a:latin typeface="Chalkboard" panose="03050602040202020205" pitchFamily="66" charset="77"/>
            </a:rPr>
            <a:t> and </a:t>
          </a:r>
          <a:r>
            <a:rPr lang="en-US" sz="2500" b="0" i="0" kern="1200" dirty="0">
              <a:solidFill>
                <a:srgbClr val="FF2F92"/>
              </a:solidFill>
              <a:latin typeface="Chalkboard" panose="03050602040202020205" pitchFamily="66" charset="77"/>
            </a:rPr>
            <a:t>caching</a:t>
          </a:r>
          <a:r>
            <a:rPr lang="en-US" sz="2500" b="0" i="0" kern="1200" dirty="0">
              <a:latin typeface="Chalkboard" panose="03050602040202020205" pitchFamily="66" charset="77"/>
            </a:rPr>
            <a:t> your data, as well as </a:t>
          </a:r>
          <a:r>
            <a:rPr lang="en-US" sz="2500" b="0" i="0" kern="1200" dirty="0">
              <a:solidFill>
                <a:srgbClr val="FF2F92"/>
              </a:solidFill>
              <a:latin typeface="Chalkboard" panose="03050602040202020205" pitchFamily="66" charset="77"/>
            </a:rPr>
            <a:t>updating</a:t>
          </a:r>
          <a:r>
            <a:rPr lang="en-US" sz="2500" b="0" i="0" kern="1200" dirty="0">
              <a:latin typeface="Chalkboard" panose="03050602040202020205" pitchFamily="66" charset="77"/>
            </a:rPr>
            <a:t> your UI</a:t>
          </a:r>
        </a:p>
      </dsp:txBody>
      <dsp:txXfrm>
        <a:off x="1240791" y="2686153"/>
        <a:ext cx="8543287" cy="107427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9A41D8-8566-41E7-B765-EF4E39A7F13F}">
      <dsp:nvSpPr>
        <dsp:cNvPr id="0" name=""/>
        <dsp:cNvSpPr/>
      </dsp:nvSpPr>
      <dsp:spPr>
        <a:xfrm>
          <a:off x="0" y="459"/>
          <a:ext cx="10058399" cy="107427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08CE8BB-2990-4A09-B7DE-4B874DCC8C12}">
      <dsp:nvSpPr>
        <dsp:cNvPr id="0" name=""/>
        <dsp:cNvSpPr/>
      </dsp:nvSpPr>
      <dsp:spPr>
        <a:xfrm>
          <a:off x="324969" y="242171"/>
          <a:ext cx="590852" cy="59085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7591C5-7B21-439D-8B0D-0C68A153C1DF}">
      <dsp:nvSpPr>
        <dsp:cNvPr id="0" name=""/>
        <dsp:cNvSpPr/>
      </dsp:nvSpPr>
      <dsp:spPr>
        <a:xfrm>
          <a:off x="1240791" y="459"/>
          <a:ext cx="8817608" cy="10742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694" tIns="113694" rIns="113694" bIns="113694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i="0" kern="1200" dirty="0">
              <a:latin typeface="Chalkboard" panose="03050602040202020205" pitchFamily="66" charset="77"/>
            </a:rPr>
            <a:t>New API standard developed by Facebook</a:t>
          </a:r>
        </a:p>
      </dsp:txBody>
      <dsp:txXfrm>
        <a:off x="1240791" y="459"/>
        <a:ext cx="8817608" cy="1074277"/>
      </dsp:txXfrm>
    </dsp:sp>
    <dsp:sp modelId="{D5ECD0F2-C229-4682-9840-2B70EFFDA7CA}">
      <dsp:nvSpPr>
        <dsp:cNvPr id="0" name=""/>
        <dsp:cNvSpPr/>
      </dsp:nvSpPr>
      <dsp:spPr>
        <a:xfrm>
          <a:off x="0" y="1343306"/>
          <a:ext cx="10058399" cy="107427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BBF7AB2-3B10-4AF0-9FFF-7F7F047C8839}">
      <dsp:nvSpPr>
        <dsp:cNvPr id="0" name=""/>
        <dsp:cNvSpPr/>
      </dsp:nvSpPr>
      <dsp:spPr>
        <a:xfrm>
          <a:off x="324969" y="1585019"/>
          <a:ext cx="590852" cy="59085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088065-9EA1-40F4-9F20-0ABE880F37D0}">
      <dsp:nvSpPr>
        <dsp:cNvPr id="0" name=""/>
        <dsp:cNvSpPr/>
      </dsp:nvSpPr>
      <dsp:spPr>
        <a:xfrm>
          <a:off x="1240791" y="1343306"/>
          <a:ext cx="8817608" cy="10742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694" tIns="113694" rIns="113694" bIns="113694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i="0" kern="1200" dirty="0">
              <a:latin typeface="Chalkboard" panose="03050602040202020205" pitchFamily="66" charset="77"/>
            </a:rPr>
            <a:t>Specification for type system &amp; query language</a:t>
          </a:r>
        </a:p>
      </dsp:txBody>
      <dsp:txXfrm>
        <a:off x="1240791" y="1343306"/>
        <a:ext cx="8817608" cy="1074277"/>
      </dsp:txXfrm>
    </dsp:sp>
    <dsp:sp modelId="{0863E8A3-FA31-4857-9158-651FF4478F69}">
      <dsp:nvSpPr>
        <dsp:cNvPr id="0" name=""/>
        <dsp:cNvSpPr/>
      </dsp:nvSpPr>
      <dsp:spPr>
        <a:xfrm>
          <a:off x="0" y="2686153"/>
          <a:ext cx="10058399" cy="107427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3FBB4F5-8062-4878-A4FF-156D70FBD1E0}">
      <dsp:nvSpPr>
        <dsp:cNvPr id="0" name=""/>
        <dsp:cNvSpPr/>
      </dsp:nvSpPr>
      <dsp:spPr>
        <a:xfrm>
          <a:off x="324969" y="2927866"/>
          <a:ext cx="590852" cy="59085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9C588E-B899-44B3-B79F-813350C8F3AA}">
      <dsp:nvSpPr>
        <dsp:cNvPr id="0" name=""/>
        <dsp:cNvSpPr/>
      </dsp:nvSpPr>
      <dsp:spPr>
        <a:xfrm>
          <a:off x="1240791" y="2686153"/>
          <a:ext cx="8817608" cy="10742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694" tIns="113694" rIns="113694" bIns="113694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i="0" kern="1200" dirty="0">
              <a:latin typeface="Chalkboard" panose="03050602040202020205" pitchFamily="66" charset="77"/>
            </a:rPr>
            <a:t>Core primitives: Query, Mutation &amp; Subscription</a:t>
          </a:r>
        </a:p>
      </dsp:txBody>
      <dsp:txXfrm>
        <a:off x="1240791" y="2686153"/>
        <a:ext cx="8817608" cy="107427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9A41D8-8566-41E7-B765-EF4E39A7F13F}">
      <dsp:nvSpPr>
        <dsp:cNvPr id="0" name=""/>
        <dsp:cNvSpPr/>
      </dsp:nvSpPr>
      <dsp:spPr>
        <a:xfrm>
          <a:off x="0" y="459"/>
          <a:ext cx="10058399" cy="107427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08CE8BB-2990-4A09-B7DE-4B874DCC8C12}">
      <dsp:nvSpPr>
        <dsp:cNvPr id="0" name=""/>
        <dsp:cNvSpPr/>
      </dsp:nvSpPr>
      <dsp:spPr>
        <a:xfrm>
          <a:off x="324969" y="242171"/>
          <a:ext cx="590852" cy="59085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7591C5-7B21-439D-8B0D-0C68A153C1DF}">
      <dsp:nvSpPr>
        <dsp:cNvPr id="0" name=""/>
        <dsp:cNvSpPr/>
      </dsp:nvSpPr>
      <dsp:spPr>
        <a:xfrm>
          <a:off x="1240791" y="459"/>
          <a:ext cx="8817607" cy="10742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694" tIns="113694" rIns="113694" bIns="113694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i="0" kern="1200" dirty="0">
              <a:solidFill>
                <a:schemeClr val="accent2"/>
              </a:solidFill>
              <a:latin typeface="Chalkboard" panose="03050602040202020205" pitchFamily="66" charset="77"/>
            </a:rPr>
            <a:t>Single</a:t>
          </a:r>
          <a:r>
            <a:rPr lang="en-US" sz="2500" b="0" i="0" kern="1200" dirty="0">
              <a:latin typeface="Chalkboard" panose="03050602040202020205" pitchFamily="66" charset="77"/>
            </a:rPr>
            <a:t> vs </a:t>
          </a:r>
          <a:r>
            <a:rPr lang="en-US" sz="2800" b="1" i="0" kern="1200" dirty="0">
              <a:solidFill>
                <a:srgbClr val="FF2F92"/>
              </a:solidFill>
              <a:latin typeface="Chalkboard" panose="03050602040202020205" pitchFamily="66" charset="77"/>
            </a:rPr>
            <a:t>Multiple</a:t>
          </a:r>
          <a:r>
            <a:rPr lang="en-US" sz="2500" b="0" i="0" kern="1200" dirty="0">
              <a:latin typeface="Chalkboard" panose="03050602040202020205" pitchFamily="66" charset="77"/>
            </a:rPr>
            <a:t> Endpoint</a:t>
          </a:r>
        </a:p>
      </dsp:txBody>
      <dsp:txXfrm>
        <a:off x="1240791" y="459"/>
        <a:ext cx="8817607" cy="1074277"/>
      </dsp:txXfrm>
    </dsp:sp>
    <dsp:sp modelId="{D5ECD0F2-C229-4682-9840-2B70EFFDA7CA}">
      <dsp:nvSpPr>
        <dsp:cNvPr id="0" name=""/>
        <dsp:cNvSpPr/>
      </dsp:nvSpPr>
      <dsp:spPr>
        <a:xfrm>
          <a:off x="0" y="1343306"/>
          <a:ext cx="10058399" cy="107427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BBF7AB2-3B10-4AF0-9FFF-7F7F047C8839}">
      <dsp:nvSpPr>
        <dsp:cNvPr id="0" name=""/>
        <dsp:cNvSpPr/>
      </dsp:nvSpPr>
      <dsp:spPr>
        <a:xfrm>
          <a:off x="324969" y="1585019"/>
          <a:ext cx="590852" cy="59085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088065-9EA1-40F4-9F20-0ABE880F37D0}">
      <dsp:nvSpPr>
        <dsp:cNvPr id="0" name=""/>
        <dsp:cNvSpPr/>
      </dsp:nvSpPr>
      <dsp:spPr>
        <a:xfrm>
          <a:off x="1240791" y="1343306"/>
          <a:ext cx="8817607" cy="10742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694" tIns="113694" rIns="113694" bIns="113694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i="0" kern="1200" dirty="0">
              <a:solidFill>
                <a:schemeClr val="accent2"/>
              </a:solidFill>
              <a:latin typeface="Chalkboard" panose="03050602040202020205" pitchFamily="66" charset="77"/>
            </a:rPr>
            <a:t>Server</a:t>
          </a:r>
          <a:r>
            <a:rPr lang="en-US" sz="2500" b="0" i="0" kern="1200" dirty="0">
              <a:latin typeface="Chalkboard" panose="03050602040202020205" pitchFamily="66" charset="77"/>
            </a:rPr>
            <a:t> vs </a:t>
          </a:r>
          <a:r>
            <a:rPr lang="en-US" sz="2800" b="1" i="0" kern="1200" dirty="0">
              <a:solidFill>
                <a:srgbClr val="FF2F92"/>
              </a:solidFill>
              <a:latin typeface="Chalkboard" panose="03050602040202020205" pitchFamily="66" charset="77"/>
            </a:rPr>
            <a:t>Client</a:t>
          </a:r>
          <a:r>
            <a:rPr lang="en-US" sz="2500" b="0" i="0" kern="1200" dirty="0">
              <a:latin typeface="Chalkboard" panose="03050602040202020205" pitchFamily="66" charset="77"/>
            </a:rPr>
            <a:t> decides how data return</a:t>
          </a:r>
        </a:p>
      </dsp:txBody>
      <dsp:txXfrm>
        <a:off x="1240791" y="1343306"/>
        <a:ext cx="8817607" cy="1074277"/>
      </dsp:txXfrm>
    </dsp:sp>
    <dsp:sp modelId="{0863E8A3-FA31-4857-9158-651FF4478F69}">
      <dsp:nvSpPr>
        <dsp:cNvPr id="0" name=""/>
        <dsp:cNvSpPr/>
      </dsp:nvSpPr>
      <dsp:spPr>
        <a:xfrm>
          <a:off x="0" y="2686153"/>
          <a:ext cx="10058399" cy="107427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3FBB4F5-8062-4878-A4FF-156D70FBD1E0}">
      <dsp:nvSpPr>
        <dsp:cNvPr id="0" name=""/>
        <dsp:cNvSpPr/>
      </dsp:nvSpPr>
      <dsp:spPr>
        <a:xfrm>
          <a:off x="324969" y="2927866"/>
          <a:ext cx="590852" cy="59085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9C588E-B899-44B3-B79F-813350C8F3AA}">
      <dsp:nvSpPr>
        <dsp:cNvPr id="0" name=""/>
        <dsp:cNvSpPr/>
      </dsp:nvSpPr>
      <dsp:spPr>
        <a:xfrm>
          <a:off x="1240791" y="2686153"/>
          <a:ext cx="8817607" cy="10742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694" tIns="113694" rIns="113694" bIns="113694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i="0" kern="1200" dirty="0" err="1">
              <a:solidFill>
                <a:schemeClr val="accent2"/>
              </a:solidFill>
              <a:latin typeface="Chalkboard" panose="03050602040202020205" pitchFamily="66" charset="77"/>
            </a:rPr>
            <a:t>Schemaless</a:t>
          </a:r>
          <a:r>
            <a:rPr lang="en-US" sz="2500" b="0" i="0" kern="1200" dirty="0">
              <a:latin typeface="Chalkboard" panose="03050602040202020205" pitchFamily="66" charset="77"/>
            </a:rPr>
            <a:t> vs </a:t>
          </a:r>
          <a:r>
            <a:rPr lang="en-US" sz="2500" b="1" i="0" kern="1200" dirty="0" err="1">
              <a:solidFill>
                <a:srgbClr val="FF2F92"/>
              </a:solidFill>
              <a:latin typeface="Chalkboard" panose="03050602040202020205" pitchFamily="66" charset="77"/>
            </a:rPr>
            <a:t>Schemaful</a:t>
          </a:r>
          <a:endParaRPr lang="en-US" sz="2500" b="1" i="0" kern="1200" dirty="0">
            <a:solidFill>
              <a:srgbClr val="FF2F92"/>
            </a:solidFill>
            <a:latin typeface="Chalkboard" panose="03050602040202020205" pitchFamily="66" charset="77"/>
          </a:endParaRPr>
        </a:p>
      </dsp:txBody>
      <dsp:txXfrm>
        <a:off x="1240791" y="2686153"/>
        <a:ext cx="8817607" cy="107427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10A7D2-3110-4F27-97E2-B525F9B20E46}">
      <dsp:nvSpPr>
        <dsp:cNvPr id="0" name=""/>
        <dsp:cNvSpPr/>
      </dsp:nvSpPr>
      <dsp:spPr>
        <a:xfrm>
          <a:off x="0" y="459"/>
          <a:ext cx="10058399" cy="107427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226C8BC-A021-4FC4-92D6-B1A9C0833E36}">
      <dsp:nvSpPr>
        <dsp:cNvPr id="0" name=""/>
        <dsp:cNvSpPr/>
      </dsp:nvSpPr>
      <dsp:spPr>
        <a:xfrm>
          <a:off x="324969" y="242171"/>
          <a:ext cx="590852" cy="590852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2F0D92-8316-409B-8411-FA5F0DABE150}">
      <dsp:nvSpPr>
        <dsp:cNvPr id="0" name=""/>
        <dsp:cNvSpPr/>
      </dsp:nvSpPr>
      <dsp:spPr>
        <a:xfrm>
          <a:off x="1240791" y="459"/>
          <a:ext cx="8817607" cy="10742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694" tIns="113694" rIns="113694" bIns="113694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i="0" kern="1200" dirty="0">
              <a:latin typeface="Chalkboard" panose="03050602040202020205" pitchFamily="66" charset="77"/>
            </a:rPr>
            <a:t>1. Definition: The </a:t>
          </a:r>
          <a:r>
            <a:rPr lang="en-US" sz="2500" b="0" i="0" kern="1200" dirty="0" err="1">
              <a:latin typeface="Chalkboard" panose="03050602040202020205" pitchFamily="66" charset="77"/>
            </a:rPr>
            <a:t>GraphQL</a:t>
          </a:r>
          <a:r>
            <a:rPr lang="en-US" sz="2500" b="0" i="0" kern="1200" dirty="0">
              <a:latin typeface="Chalkboard" panose="03050602040202020205" pitchFamily="66" charset="77"/>
            </a:rPr>
            <a:t> Schema</a:t>
          </a:r>
        </a:p>
      </dsp:txBody>
      <dsp:txXfrm>
        <a:off x="1240791" y="459"/>
        <a:ext cx="8817607" cy="1074277"/>
      </dsp:txXfrm>
    </dsp:sp>
    <dsp:sp modelId="{97F592D0-3293-4162-A30B-DC9E126F392E}">
      <dsp:nvSpPr>
        <dsp:cNvPr id="0" name=""/>
        <dsp:cNvSpPr/>
      </dsp:nvSpPr>
      <dsp:spPr>
        <a:xfrm>
          <a:off x="0" y="1343306"/>
          <a:ext cx="10058399" cy="107427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9BB38C0-D75E-4334-BCF8-80D88D0E53BD}">
      <dsp:nvSpPr>
        <dsp:cNvPr id="0" name=""/>
        <dsp:cNvSpPr/>
      </dsp:nvSpPr>
      <dsp:spPr>
        <a:xfrm>
          <a:off x="324969" y="1585019"/>
          <a:ext cx="590852" cy="59085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5E8CE0-8558-4382-881F-55049323A92C}">
      <dsp:nvSpPr>
        <dsp:cNvPr id="0" name=""/>
        <dsp:cNvSpPr/>
      </dsp:nvSpPr>
      <dsp:spPr>
        <a:xfrm>
          <a:off x="1240791" y="1343306"/>
          <a:ext cx="8817607" cy="10742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694" tIns="113694" rIns="113694" bIns="113694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i="0" kern="1200" dirty="0">
              <a:latin typeface="Chalkboard" panose="03050602040202020205" pitchFamily="66" charset="77"/>
            </a:rPr>
            <a:t>2. Implementation: Resolver Functions</a:t>
          </a:r>
        </a:p>
      </dsp:txBody>
      <dsp:txXfrm>
        <a:off x="1240791" y="1343306"/>
        <a:ext cx="8817607" cy="1074277"/>
      </dsp:txXfrm>
    </dsp:sp>
    <dsp:sp modelId="{82C32EDF-3430-4C90-ADB3-85E782CF37BC}">
      <dsp:nvSpPr>
        <dsp:cNvPr id="0" name=""/>
        <dsp:cNvSpPr/>
      </dsp:nvSpPr>
      <dsp:spPr>
        <a:xfrm>
          <a:off x="0" y="2686153"/>
          <a:ext cx="10058399" cy="107427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9C7FAB5-6750-4469-9F90-ED2A3380C07C}">
      <dsp:nvSpPr>
        <dsp:cNvPr id="0" name=""/>
        <dsp:cNvSpPr/>
      </dsp:nvSpPr>
      <dsp:spPr>
        <a:xfrm>
          <a:off x="324969" y="2927866"/>
          <a:ext cx="590852" cy="59085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B0C2AD-B3C9-4D91-9CC2-5A114B9614E7}">
      <dsp:nvSpPr>
        <dsp:cNvPr id="0" name=""/>
        <dsp:cNvSpPr/>
      </dsp:nvSpPr>
      <dsp:spPr>
        <a:xfrm>
          <a:off x="1240791" y="2686153"/>
          <a:ext cx="8817607" cy="10742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694" tIns="113694" rIns="113694" bIns="113694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3. Setup: Framework, Network (HTTP), </a:t>
          </a:r>
          <a:r>
            <a:rPr lang="en-US" sz="2500" kern="1200" dirty="0" err="1"/>
            <a:t>Middlewares</a:t>
          </a:r>
          <a:endParaRPr lang="en-US" sz="2500" kern="1200" dirty="0"/>
        </a:p>
      </dsp:txBody>
      <dsp:txXfrm>
        <a:off x="1240791" y="2686153"/>
        <a:ext cx="8817607" cy="107427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10A7D2-3110-4F27-97E2-B525F9B20E46}">
      <dsp:nvSpPr>
        <dsp:cNvPr id="0" name=""/>
        <dsp:cNvSpPr/>
      </dsp:nvSpPr>
      <dsp:spPr>
        <a:xfrm>
          <a:off x="0" y="459"/>
          <a:ext cx="9784079" cy="107427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226C8BC-A021-4FC4-92D6-B1A9C0833E36}">
      <dsp:nvSpPr>
        <dsp:cNvPr id="0" name=""/>
        <dsp:cNvSpPr/>
      </dsp:nvSpPr>
      <dsp:spPr>
        <a:xfrm>
          <a:off x="324969" y="242171"/>
          <a:ext cx="590852" cy="59085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2F0D92-8316-409B-8411-FA5F0DABE150}">
      <dsp:nvSpPr>
        <dsp:cNvPr id="0" name=""/>
        <dsp:cNvSpPr/>
      </dsp:nvSpPr>
      <dsp:spPr>
        <a:xfrm>
          <a:off x="1240791" y="459"/>
          <a:ext cx="8543287" cy="10742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694" tIns="113694" rIns="113694" bIns="113694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i="0" kern="1200">
              <a:latin typeface="Chalkboard" panose="03050602040202020205" pitchFamily="66" charset="77"/>
            </a:rPr>
            <a:t>Strongly typed &amp; written in </a:t>
          </a:r>
          <a:r>
            <a:rPr lang="en-US" sz="2500" b="0" i="0" kern="1200" err="1">
              <a:latin typeface="Chalkboard" panose="03050602040202020205" pitchFamily="66" charset="77"/>
            </a:rPr>
            <a:t>GraphQL</a:t>
          </a:r>
          <a:r>
            <a:rPr lang="en-US" sz="2500" b="0" i="0" kern="1200">
              <a:latin typeface="Chalkboard" panose="03050602040202020205" pitchFamily="66" charset="77"/>
            </a:rPr>
            <a:t> </a:t>
          </a:r>
          <a:r>
            <a:rPr lang="en-US" sz="2500" b="0" i="0" kern="1200">
              <a:solidFill>
                <a:srgbClr val="FF2F92"/>
              </a:solidFill>
              <a:latin typeface="Chalkboard" panose="03050602040202020205" pitchFamily="66" charset="77"/>
            </a:rPr>
            <a:t>Schema Definition Language (SDL)</a:t>
          </a:r>
        </a:p>
      </dsp:txBody>
      <dsp:txXfrm>
        <a:off x="1240791" y="459"/>
        <a:ext cx="8543287" cy="1074277"/>
      </dsp:txXfrm>
    </dsp:sp>
    <dsp:sp modelId="{97F592D0-3293-4162-A30B-DC9E126F392E}">
      <dsp:nvSpPr>
        <dsp:cNvPr id="0" name=""/>
        <dsp:cNvSpPr/>
      </dsp:nvSpPr>
      <dsp:spPr>
        <a:xfrm>
          <a:off x="0" y="1343306"/>
          <a:ext cx="9784079" cy="107427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9BB38C0-D75E-4334-BCF8-80D88D0E53BD}">
      <dsp:nvSpPr>
        <dsp:cNvPr id="0" name=""/>
        <dsp:cNvSpPr/>
      </dsp:nvSpPr>
      <dsp:spPr>
        <a:xfrm>
          <a:off x="324969" y="1585019"/>
          <a:ext cx="590852" cy="59085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5E8CE0-8558-4382-881F-55049323A92C}">
      <dsp:nvSpPr>
        <dsp:cNvPr id="0" name=""/>
        <dsp:cNvSpPr/>
      </dsp:nvSpPr>
      <dsp:spPr>
        <a:xfrm>
          <a:off x="1240791" y="1343306"/>
          <a:ext cx="8543287" cy="10742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694" tIns="113694" rIns="113694" bIns="113694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i="0" kern="1200">
              <a:solidFill>
                <a:srgbClr val="FF2F92"/>
              </a:solidFill>
              <a:latin typeface="Chalkboard" panose="03050602040202020205" pitchFamily="66" charset="77"/>
            </a:rPr>
            <a:t>Defines API capabilities</a:t>
          </a:r>
          <a:r>
            <a:rPr lang="en-US" sz="2500" b="0" i="0" kern="1200">
              <a:latin typeface="Chalkboard" panose="03050602040202020205" pitchFamily="66" charset="77"/>
            </a:rPr>
            <a:t> (contract for client-server communication)</a:t>
          </a:r>
        </a:p>
      </dsp:txBody>
      <dsp:txXfrm>
        <a:off x="1240791" y="1343306"/>
        <a:ext cx="8543287" cy="1074277"/>
      </dsp:txXfrm>
    </dsp:sp>
    <dsp:sp modelId="{82C32EDF-3430-4C90-ADB3-85E782CF37BC}">
      <dsp:nvSpPr>
        <dsp:cNvPr id="0" name=""/>
        <dsp:cNvSpPr/>
      </dsp:nvSpPr>
      <dsp:spPr>
        <a:xfrm>
          <a:off x="0" y="2686153"/>
          <a:ext cx="9784079" cy="107427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9C7FAB5-6750-4469-9F90-ED2A3380C07C}">
      <dsp:nvSpPr>
        <dsp:cNvPr id="0" name=""/>
        <dsp:cNvSpPr/>
      </dsp:nvSpPr>
      <dsp:spPr>
        <a:xfrm>
          <a:off x="324969" y="2927866"/>
          <a:ext cx="590852" cy="59085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B0C2AD-B3C9-4D91-9CC2-5A114B9614E7}">
      <dsp:nvSpPr>
        <dsp:cNvPr id="0" name=""/>
        <dsp:cNvSpPr/>
      </dsp:nvSpPr>
      <dsp:spPr>
        <a:xfrm>
          <a:off x="1240791" y="2686153"/>
          <a:ext cx="8543287" cy="10742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694" tIns="113694" rIns="113694" bIns="113694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i="0" kern="1200">
              <a:latin typeface="Chalkboard" panose="03050602040202020205" pitchFamily="66" charset="77"/>
            </a:rPr>
            <a:t>Used for: </a:t>
          </a:r>
          <a:r>
            <a:rPr lang="en-US" sz="2300" b="0" i="0" kern="1200">
              <a:solidFill>
                <a:srgbClr val="FF2F92"/>
              </a:solidFill>
              <a:latin typeface="Chalkboard" panose="03050602040202020205" pitchFamily="66" charset="77"/>
            </a:rPr>
            <a:t>Auto-generated docs</a:t>
          </a:r>
          <a:r>
            <a:rPr lang="en-US" sz="2300" b="0" i="0" kern="1200">
              <a:latin typeface="Chalkboard" panose="03050602040202020205" pitchFamily="66" charset="77"/>
            </a:rPr>
            <a:t>, </a:t>
          </a:r>
          <a:r>
            <a:rPr lang="en-US" sz="2300" b="0" i="0" kern="1200" err="1">
              <a:latin typeface="Chalkboard" panose="03050602040202020205" pitchFamily="66" charset="77"/>
            </a:rPr>
            <a:t>codegen</a:t>
          </a:r>
          <a:r>
            <a:rPr lang="en-US" sz="2300" b="0" i="0" kern="1200">
              <a:latin typeface="Chalkboard" panose="03050602040202020205" pitchFamily="66" charset="77"/>
            </a:rPr>
            <a:t>, automated tests, ...</a:t>
          </a:r>
        </a:p>
      </dsp:txBody>
      <dsp:txXfrm>
        <a:off x="1240791" y="2686153"/>
        <a:ext cx="8543287" cy="1074277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10A7D2-3110-4F27-97E2-B525F9B20E46}">
      <dsp:nvSpPr>
        <dsp:cNvPr id="0" name=""/>
        <dsp:cNvSpPr/>
      </dsp:nvSpPr>
      <dsp:spPr>
        <a:xfrm>
          <a:off x="0" y="459"/>
          <a:ext cx="9784079" cy="107427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226C8BC-A021-4FC4-92D6-B1A9C0833E36}">
      <dsp:nvSpPr>
        <dsp:cNvPr id="0" name=""/>
        <dsp:cNvSpPr/>
      </dsp:nvSpPr>
      <dsp:spPr>
        <a:xfrm>
          <a:off x="324969" y="242171"/>
          <a:ext cx="590852" cy="59085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2F0D92-8316-409B-8411-FA5F0DABE150}">
      <dsp:nvSpPr>
        <dsp:cNvPr id="0" name=""/>
        <dsp:cNvSpPr/>
      </dsp:nvSpPr>
      <dsp:spPr>
        <a:xfrm>
          <a:off x="1240791" y="459"/>
          <a:ext cx="8543287" cy="10742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694" tIns="113694" rIns="113694" bIns="113694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i="0" kern="1200" dirty="0">
              <a:latin typeface="Chalkboard" panose="03050602040202020205" pitchFamily="66" charset="77"/>
            </a:rPr>
            <a:t>Concrete implementation of the API</a:t>
          </a:r>
          <a:endParaRPr lang="en-US" sz="2500" b="0" i="0" kern="1200" dirty="0">
            <a:solidFill>
              <a:srgbClr val="FF2F92"/>
            </a:solidFill>
            <a:latin typeface="Chalkboard" panose="03050602040202020205" pitchFamily="66" charset="77"/>
          </a:endParaRPr>
        </a:p>
      </dsp:txBody>
      <dsp:txXfrm>
        <a:off x="1240791" y="459"/>
        <a:ext cx="8543287" cy="1074277"/>
      </dsp:txXfrm>
    </dsp:sp>
    <dsp:sp modelId="{97F592D0-3293-4162-A30B-DC9E126F392E}">
      <dsp:nvSpPr>
        <dsp:cNvPr id="0" name=""/>
        <dsp:cNvSpPr/>
      </dsp:nvSpPr>
      <dsp:spPr>
        <a:xfrm>
          <a:off x="0" y="1343306"/>
          <a:ext cx="9784079" cy="107427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9BB38C0-D75E-4334-BCF8-80D88D0E53BD}">
      <dsp:nvSpPr>
        <dsp:cNvPr id="0" name=""/>
        <dsp:cNvSpPr/>
      </dsp:nvSpPr>
      <dsp:spPr>
        <a:xfrm>
          <a:off x="324969" y="1585019"/>
          <a:ext cx="590852" cy="59085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5E8CE0-8558-4382-881F-55049323A92C}">
      <dsp:nvSpPr>
        <dsp:cNvPr id="0" name=""/>
        <dsp:cNvSpPr/>
      </dsp:nvSpPr>
      <dsp:spPr>
        <a:xfrm>
          <a:off x="1240791" y="1343306"/>
          <a:ext cx="8543287" cy="10742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694" tIns="113694" rIns="113694" bIns="113694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i="0" kern="1200" dirty="0">
              <a:latin typeface="Chalkboard" panose="03050602040202020205" pitchFamily="66" charset="77"/>
            </a:rPr>
            <a:t>One resolver function per field in SDL schema</a:t>
          </a:r>
        </a:p>
      </dsp:txBody>
      <dsp:txXfrm>
        <a:off x="1240791" y="1343306"/>
        <a:ext cx="8543287" cy="1074277"/>
      </dsp:txXfrm>
    </dsp:sp>
    <dsp:sp modelId="{82C32EDF-3430-4C90-ADB3-85E782CF37BC}">
      <dsp:nvSpPr>
        <dsp:cNvPr id="0" name=""/>
        <dsp:cNvSpPr/>
      </dsp:nvSpPr>
      <dsp:spPr>
        <a:xfrm>
          <a:off x="0" y="2686153"/>
          <a:ext cx="9784079" cy="107427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9C7FAB5-6750-4469-9F90-ED2A3380C07C}">
      <dsp:nvSpPr>
        <dsp:cNvPr id="0" name=""/>
        <dsp:cNvSpPr/>
      </dsp:nvSpPr>
      <dsp:spPr>
        <a:xfrm>
          <a:off x="324969" y="2927866"/>
          <a:ext cx="590852" cy="59085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B0C2AD-B3C9-4D91-9CC2-5A114B9614E7}">
      <dsp:nvSpPr>
        <dsp:cNvPr id="0" name=""/>
        <dsp:cNvSpPr/>
      </dsp:nvSpPr>
      <dsp:spPr>
        <a:xfrm>
          <a:off x="1240791" y="2686153"/>
          <a:ext cx="8543287" cy="10742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694" tIns="113694" rIns="113694" bIns="113694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i="0" kern="1200" dirty="0">
              <a:latin typeface="Chalkboard" panose="03050602040202020205" pitchFamily="66" charset="77"/>
            </a:rPr>
            <a:t>Query execution: Invoke resolvers for all fields in query</a:t>
          </a:r>
          <a:endParaRPr lang="en-US" sz="2300" b="0" i="0" kern="1200" dirty="0">
            <a:latin typeface="Chalkboard" panose="03050602040202020205" pitchFamily="66" charset="77"/>
          </a:endParaRPr>
        </a:p>
      </dsp:txBody>
      <dsp:txXfrm>
        <a:off x="1240791" y="2686153"/>
        <a:ext cx="8543287" cy="1074277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10A7D2-3110-4F27-97E2-B525F9B20E46}">
      <dsp:nvSpPr>
        <dsp:cNvPr id="0" name=""/>
        <dsp:cNvSpPr/>
      </dsp:nvSpPr>
      <dsp:spPr>
        <a:xfrm>
          <a:off x="0" y="459"/>
          <a:ext cx="9784079" cy="107427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226C8BC-A021-4FC4-92D6-B1A9C0833E36}">
      <dsp:nvSpPr>
        <dsp:cNvPr id="0" name=""/>
        <dsp:cNvSpPr/>
      </dsp:nvSpPr>
      <dsp:spPr>
        <a:xfrm>
          <a:off x="324969" y="242171"/>
          <a:ext cx="590852" cy="59085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2F0D92-8316-409B-8411-FA5F0DABE150}">
      <dsp:nvSpPr>
        <dsp:cNvPr id="0" name=""/>
        <dsp:cNvSpPr/>
      </dsp:nvSpPr>
      <dsp:spPr>
        <a:xfrm>
          <a:off x="1240791" y="459"/>
          <a:ext cx="8543287" cy="10742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694" tIns="113694" rIns="113694" bIns="113694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i="0" kern="1200" dirty="0">
              <a:solidFill>
                <a:srgbClr val="FF2F92"/>
              </a:solidFill>
              <a:latin typeface="Chalkboard" panose="03050602040202020205" pitchFamily="66" charset="77"/>
            </a:rPr>
            <a:t>"</a:t>
          </a:r>
          <a:r>
            <a:rPr lang="en-US" sz="2500" b="0" i="0" kern="1200" dirty="0" err="1">
              <a:solidFill>
                <a:srgbClr val="FF2F92"/>
              </a:solidFill>
              <a:latin typeface="Chalkboard" panose="03050602040202020205" pitchFamily="66" charset="77"/>
            </a:rPr>
            <a:t>GraphQL</a:t>
          </a:r>
          <a:r>
            <a:rPr lang="en-US" sz="2500" b="0" i="0" kern="1200" dirty="0">
              <a:solidFill>
                <a:srgbClr val="FF2F92"/>
              </a:solidFill>
              <a:latin typeface="Chalkboard" panose="03050602040202020205" pitchFamily="66" charset="77"/>
            </a:rPr>
            <a:t> engine"</a:t>
          </a:r>
          <a:r>
            <a:rPr lang="en-US" sz="2500" b="0" i="0" kern="1200" dirty="0">
              <a:latin typeface="Chalkboard" panose="03050602040202020205" pitchFamily="66" charset="77"/>
            </a:rPr>
            <a:t> to orchestrate resolver invocations</a:t>
          </a:r>
          <a:endParaRPr lang="en-US" sz="2500" b="0" i="0" kern="1200" dirty="0">
            <a:solidFill>
              <a:srgbClr val="FF2F92"/>
            </a:solidFill>
            <a:latin typeface="Chalkboard" panose="03050602040202020205" pitchFamily="66" charset="77"/>
          </a:endParaRPr>
        </a:p>
      </dsp:txBody>
      <dsp:txXfrm>
        <a:off x="1240791" y="459"/>
        <a:ext cx="8543287" cy="1074277"/>
      </dsp:txXfrm>
    </dsp:sp>
    <dsp:sp modelId="{97F592D0-3293-4162-A30B-DC9E126F392E}">
      <dsp:nvSpPr>
        <dsp:cNvPr id="0" name=""/>
        <dsp:cNvSpPr/>
      </dsp:nvSpPr>
      <dsp:spPr>
        <a:xfrm>
          <a:off x="0" y="1343306"/>
          <a:ext cx="9784079" cy="107427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9BB38C0-D75E-4334-BCF8-80D88D0E53BD}">
      <dsp:nvSpPr>
        <dsp:cNvPr id="0" name=""/>
        <dsp:cNvSpPr/>
      </dsp:nvSpPr>
      <dsp:spPr>
        <a:xfrm>
          <a:off x="324969" y="1585019"/>
          <a:ext cx="590852" cy="59085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5E8CE0-8558-4382-881F-55049323A92C}">
      <dsp:nvSpPr>
        <dsp:cNvPr id="0" name=""/>
        <dsp:cNvSpPr/>
      </dsp:nvSpPr>
      <dsp:spPr>
        <a:xfrm>
          <a:off x="1240791" y="1343306"/>
          <a:ext cx="8543287" cy="10742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694" tIns="113694" rIns="113694" bIns="113694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i="0" kern="1200" dirty="0">
              <a:latin typeface="Chalkboard" panose="03050602040202020205" pitchFamily="66" charset="77"/>
            </a:rPr>
            <a:t>Network layer based on </a:t>
          </a:r>
          <a:r>
            <a:rPr lang="en-US" sz="2500" b="0" i="0" kern="1200" dirty="0">
              <a:solidFill>
                <a:srgbClr val="FF2F92"/>
              </a:solidFill>
              <a:latin typeface="Chalkboard" panose="03050602040202020205" pitchFamily="66" charset="77"/>
            </a:rPr>
            <a:t>"</a:t>
          </a:r>
          <a:r>
            <a:rPr lang="en-US" sz="2500" b="0" i="0" kern="1200" dirty="0" err="1">
              <a:solidFill>
                <a:srgbClr val="FF2F92"/>
              </a:solidFill>
              <a:latin typeface="Chalkboard" panose="03050602040202020205" pitchFamily="66" charset="77"/>
            </a:rPr>
            <a:t>graphql</a:t>
          </a:r>
          <a:r>
            <a:rPr lang="en-US" sz="2500" b="0" i="0" kern="1200" dirty="0">
              <a:solidFill>
                <a:srgbClr val="FF2F92"/>
              </a:solidFill>
              <a:latin typeface="Chalkboard" panose="03050602040202020205" pitchFamily="66" charset="77"/>
            </a:rPr>
            <a:t>-yoga"</a:t>
          </a:r>
          <a:r>
            <a:rPr lang="en-US" sz="2500" b="0" i="0" kern="1200" dirty="0">
              <a:latin typeface="Chalkboard" panose="03050602040202020205" pitchFamily="66" charset="77"/>
            </a:rPr>
            <a:t> (network configuration: port, endpoints, CORS ... )</a:t>
          </a:r>
        </a:p>
      </dsp:txBody>
      <dsp:txXfrm>
        <a:off x="1240791" y="1343306"/>
        <a:ext cx="8543287" cy="1074277"/>
      </dsp:txXfrm>
    </dsp:sp>
    <dsp:sp modelId="{82C32EDF-3430-4C90-ADB3-85E782CF37BC}">
      <dsp:nvSpPr>
        <dsp:cNvPr id="0" name=""/>
        <dsp:cNvSpPr/>
      </dsp:nvSpPr>
      <dsp:spPr>
        <a:xfrm>
          <a:off x="0" y="2686153"/>
          <a:ext cx="9784079" cy="107427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9C7FAB5-6750-4469-9F90-ED2A3380C07C}">
      <dsp:nvSpPr>
        <dsp:cNvPr id="0" name=""/>
        <dsp:cNvSpPr/>
      </dsp:nvSpPr>
      <dsp:spPr>
        <a:xfrm>
          <a:off x="324969" y="2927866"/>
          <a:ext cx="590852" cy="59085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B0C2AD-B3C9-4D91-9CC2-5A114B9614E7}">
      <dsp:nvSpPr>
        <dsp:cNvPr id="0" name=""/>
        <dsp:cNvSpPr/>
      </dsp:nvSpPr>
      <dsp:spPr>
        <a:xfrm>
          <a:off x="1240791" y="2686153"/>
          <a:ext cx="8543287" cy="10742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694" tIns="113694" rIns="113694" bIns="113694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i="0" kern="1200" dirty="0">
              <a:solidFill>
                <a:srgbClr val="FF2F92"/>
              </a:solidFill>
              <a:latin typeface="Chalkboard" panose="03050602040202020205" pitchFamily="66" charset="77"/>
            </a:rPr>
            <a:t>Middleware</a:t>
          </a:r>
          <a:r>
            <a:rPr lang="en-US" sz="2500" b="0" i="0" kern="1200" dirty="0">
              <a:latin typeface="Chalkboard" panose="03050602040202020205" pitchFamily="66" charset="77"/>
            </a:rPr>
            <a:t> (analytics, logging, crash reporting ... )</a:t>
          </a:r>
          <a:endParaRPr lang="en-US" sz="2300" b="0" i="0" kern="1200" dirty="0">
            <a:latin typeface="Chalkboard" panose="03050602040202020205" pitchFamily="66" charset="77"/>
          </a:endParaRPr>
        </a:p>
      </dsp:txBody>
      <dsp:txXfrm>
        <a:off x="1240791" y="2686153"/>
        <a:ext cx="8543287" cy="1074277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9A41D8-8566-41E7-B765-EF4E39A7F13F}">
      <dsp:nvSpPr>
        <dsp:cNvPr id="0" name=""/>
        <dsp:cNvSpPr/>
      </dsp:nvSpPr>
      <dsp:spPr>
        <a:xfrm>
          <a:off x="0" y="459"/>
          <a:ext cx="10058399" cy="107427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08CE8BB-2990-4A09-B7DE-4B874DCC8C12}">
      <dsp:nvSpPr>
        <dsp:cNvPr id="0" name=""/>
        <dsp:cNvSpPr/>
      </dsp:nvSpPr>
      <dsp:spPr>
        <a:xfrm>
          <a:off x="324969" y="242171"/>
          <a:ext cx="590852" cy="59085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7591C5-7B21-439D-8B0D-0C68A153C1DF}">
      <dsp:nvSpPr>
        <dsp:cNvPr id="0" name=""/>
        <dsp:cNvSpPr/>
      </dsp:nvSpPr>
      <dsp:spPr>
        <a:xfrm>
          <a:off x="1240791" y="459"/>
          <a:ext cx="8817608" cy="10742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694" tIns="113694" rIns="113694" bIns="113694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i="0" kern="1200">
              <a:latin typeface="Chalkboard" panose="03050602040202020205" pitchFamily="66" charset="77"/>
            </a:rPr>
            <a:t>DB-agnostic data access layer (think ORM)</a:t>
          </a:r>
        </a:p>
      </dsp:txBody>
      <dsp:txXfrm>
        <a:off x="1240791" y="459"/>
        <a:ext cx="8817608" cy="1074277"/>
      </dsp:txXfrm>
    </dsp:sp>
    <dsp:sp modelId="{D5ECD0F2-C229-4682-9840-2B70EFFDA7CA}">
      <dsp:nvSpPr>
        <dsp:cNvPr id="0" name=""/>
        <dsp:cNvSpPr/>
      </dsp:nvSpPr>
      <dsp:spPr>
        <a:xfrm>
          <a:off x="0" y="1343306"/>
          <a:ext cx="10058399" cy="107427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BBF7AB2-3B10-4AF0-9FFF-7F7F047C8839}">
      <dsp:nvSpPr>
        <dsp:cNvPr id="0" name=""/>
        <dsp:cNvSpPr/>
      </dsp:nvSpPr>
      <dsp:spPr>
        <a:xfrm>
          <a:off x="324969" y="1585019"/>
          <a:ext cx="590852" cy="59085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088065-9EA1-40F4-9F20-0ABE880F37D0}">
      <dsp:nvSpPr>
        <dsp:cNvPr id="0" name=""/>
        <dsp:cNvSpPr/>
      </dsp:nvSpPr>
      <dsp:spPr>
        <a:xfrm>
          <a:off x="1240791" y="1343306"/>
          <a:ext cx="8817608" cy="10742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694" tIns="113694" rIns="113694" bIns="113694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i="0" kern="1200">
              <a:latin typeface="Chalkboard" panose="03050602040202020205" pitchFamily="66" charset="77"/>
            </a:rPr>
            <a:t>Prisma server &amp; Prisma client</a:t>
          </a:r>
        </a:p>
      </dsp:txBody>
      <dsp:txXfrm>
        <a:off x="1240791" y="1343306"/>
        <a:ext cx="8817608" cy="1074277"/>
      </dsp:txXfrm>
    </dsp:sp>
    <dsp:sp modelId="{0863E8A3-FA31-4857-9158-651FF4478F69}">
      <dsp:nvSpPr>
        <dsp:cNvPr id="0" name=""/>
        <dsp:cNvSpPr/>
      </dsp:nvSpPr>
      <dsp:spPr>
        <a:xfrm>
          <a:off x="0" y="2686153"/>
          <a:ext cx="10058399" cy="107427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3FBB4F5-8062-4878-A4FF-156D70FBD1E0}">
      <dsp:nvSpPr>
        <dsp:cNvPr id="0" name=""/>
        <dsp:cNvSpPr/>
      </dsp:nvSpPr>
      <dsp:spPr>
        <a:xfrm>
          <a:off x="324969" y="2927866"/>
          <a:ext cx="590852" cy="59085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9C588E-B899-44B3-B79F-813350C8F3AA}">
      <dsp:nvSpPr>
        <dsp:cNvPr id="0" name=""/>
        <dsp:cNvSpPr/>
      </dsp:nvSpPr>
      <dsp:spPr>
        <a:xfrm>
          <a:off x="1240791" y="2686153"/>
          <a:ext cx="8817608" cy="10742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694" tIns="113694" rIns="113694" bIns="113694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i="0" kern="1200">
              <a:latin typeface="Chalkboard" panose="03050602040202020205" pitchFamily="66" charset="77"/>
            </a:rPr>
            <a:t>Declarative data modelling &amp; migrations</a:t>
          </a:r>
        </a:p>
      </dsp:txBody>
      <dsp:txXfrm>
        <a:off x="1240791" y="2686153"/>
        <a:ext cx="8817608" cy="1074277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10A7D2-3110-4F27-97E2-B525F9B20E46}">
      <dsp:nvSpPr>
        <dsp:cNvPr id="0" name=""/>
        <dsp:cNvSpPr/>
      </dsp:nvSpPr>
      <dsp:spPr>
        <a:xfrm>
          <a:off x="0" y="459"/>
          <a:ext cx="10058399" cy="107427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226C8BC-A021-4FC4-92D6-B1A9C0833E36}">
      <dsp:nvSpPr>
        <dsp:cNvPr id="0" name=""/>
        <dsp:cNvSpPr/>
      </dsp:nvSpPr>
      <dsp:spPr>
        <a:xfrm>
          <a:off x="324969" y="242171"/>
          <a:ext cx="590852" cy="590852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2F0D92-8316-409B-8411-FA5F0DABE150}">
      <dsp:nvSpPr>
        <dsp:cNvPr id="0" name=""/>
        <dsp:cNvSpPr/>
      </dsp:nvSpPr>
      <dsp:spPr>
        <a:xfrm>
          <a:off x="1240791" y="459"/>
          <a:ext cx="8817607" cy="10742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694" tIns="113694" rIns="113694" bIns="113694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i="0" kern="1200" dirty="0">
              <a:latin typeface="Chalkboard" panose="03050602040202020205" pitchFamily="66" charset="77"/>
            </a:rPr>
            <a:t>1. </a:t>
          </a:r>
          <a:r>
            <a:rPr lang="en-US" sz="2500" b="0" i="0" kern="1200" dirty="0" err="1">
              <a:latin typeface="Chalkboard" panose="03050602040202020205" pitchFamily="66" charset="77"/>
            </a:rPr>
            <a:t>Datamodel</a:t>
          </a:r>
          <a:endParaRPr lang="en-US" sz="2500" b="0" i="0" kern="1200" dirty="0">
            <a:latin typeface="Chalkboard" panose="03050602040202020205" pitchFamily="66" charset="77"/>
          </a:endParaRPr>
        </a:p>
      </dsp:txBody>
      <dsp:txXfrm>
        <a:off x="1240791" y="459"/>
        <a:ext cx="8817607" cy="1074277"/>
      </dsp:txXfrm>
    </dsp:sp>
    <dsp:sp modelId="{97F592D0-3293-4162-A30B-DC9E126F392E}">
      <dsp:nvSpPr>
        <dsp:cNvPr id="0" name=""/>
        <dsp:cNvSpPr/>
      </dsp:nvSpPr>
      <dsp:spPr>
        <a:xfrm>
          <a:off x="0" y="1343306"/>
          <a:ext cx="10058399" cy="107427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9BB38C0-D75E-4334-BCF8-80D88D0E53BD}">
      <dsp:nvSpPr>
        <dsp:cNvPr id="0" name=""/>
        <dsp:cNvSpPr/>
      </dsp:nvSpPr>
      <dsp:spPr>
        <a:xfrm>
          <a:off x="324969" y="1585019"/>
          <a:ext cx="590852" cy="59085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5E8CE0-8558-4382-881F-55049323A92C}">
      <dsp:nvSpPr>
        <dsp:cNvPr id="0" name=""/>
        <dsp:cNvSpPr/>
      </dsp:nvSpPr>
      <dsp:spPr>
        <a:xfrm>
          <a:off x="1240791" y="1343306"/>
          <a:ext cx="8817607" cy="10742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694" tIns="113694" rIns="113694" bIns="113694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i="0" kern="1200" dirty="0">
              <a:latin typeface="Chalkboard" panose="03050602040202020205" pitchFamily="66" charset="77"/>
            </a:rPr>
            <a:t>2. Prisma Server</a:t>
          </a:r>
        </a:p>
      </dsp:txBody>
      <dsp:txXfrm>
        <a:off x="1240791" y="1343306"/>
        <a:ext cx="8817607" cy="1074277"/>
      </dsp:txXfrm>
    </dsp:sp>
    <dsp:sp modelId="{82C32EDF-3430-4C90-ADB3-85E782CF37BC}">
      <dsp:nvSpPr>
        <dsp:cNvPr id="0" name=""/>
        <dsp:cNvSpPr/>
      </dsp:nvSpPr>
      <dsp:spPr>
        <a:xfrm>
          <a:off x="0" y="2686153"/>
          <a:ext cx="10058399" cy="107427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9C7FAB5-6750-4469-9F90-ED2A3380C07C}">
      <dsp:nvSpPr>
        <dsp:cNvPr id="0" name=""/>
        <dsp:cNvSpPr/>
      </dsp:nvSpPr>
      <dsp:spPr>
        <a:xfrm>
          <a:off x="324969" y="2927866"/>
          <a:ext cx="590852" cy="59085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B0C2AD-B3C9-4D91-9CC2-5A114B9614E7}">
      <dsp:nvSpPr>
        <dsp:cNvPr id="0" name=""/>
        <dsp:cNvSpPr/>
      </dsp:nvSpPr>
      <dsp:spPr>
        <a:xfrm>
          <a:off x="1240791" y="2686153"/>
          <a:ext cx="8817607" cy="10742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694" tIns="113694" rIns="113694" bIns="113694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3. </a:t>
          </a:r>
          <a:r>
            <a:rPr lang="en-US" sz="2500" b="0" i="0" kern="1200" dirty="0">
              <a:latin typeface="Chalkboard" panose="03050602040202020205" pitchFamily="66" charset="77"/>
            </a:rPr>
            <a:t>Prisma Client</a:t>
          </a:r>
          <a:endParaRPr lang="en-US" sz="2500" kern="1200" dirty="0"/>
        </a:p>
      </dsp:txBody>
      <dsp:txXfrm>
        <a:off x="1240791" y="2686153"/>
        <a:ext cx="8817607" cy="107427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1154B2-F593-C14F-B507-84EC94BCC863}" type="datetimeFigureOut">
              <a:rPr lang="en-US" smtClean="0"/>
              <a:t>11/24/19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0C0E26-285F-5140-A31D-231C9AC70A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0259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st.github.com/somprasongd/64578311cadc8388e21ae940701b9a0d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https://gist.github.com/somprasongd/64578311cadc8388e21ae940701b9a0d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0C0E26-285F-5140-A31D-231C9AC70A5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5083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0C0E26-285F-5140-A31D-231C9AC70A52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1437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0C0E26-285F-5140-A31D-231C9AC70A52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3875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0C0E26-285F-5140-A31D-231C9AC70A52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8434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0C0E26-285F-5140-A31D-231C9AC70A52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7372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0C0E26-285F-5140-A31D-231C9AC70A52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601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0C0E26-285F-5140-A31D-231C9AC70A52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9330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0C0E26-285F-5140-A31D-231C9AC70A52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538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0C0E26-285F-5140-A31D-231C9AC70A52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6283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0C0E26-285F-5140-A31D-231C9AC70A52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379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0C0E26-285F-5140-A31D-231C9AC70A52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15569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0C0E26-285F-5140-A31D-231C9AC70A52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8857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0C0E26-285F-5140-A31D-231C9AC70A52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61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0C0E26-285F-5140-A31D-231C9AC70A52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75194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0C0E26-285F-5140-A31D-231C9AC70A52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28695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0C0E26-285F-5140-A31D-231C9AC70A52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11912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0C0E26-285F-5140-A31D-231C9AC70A52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19305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0C0E26-285F-5140-A31D-231C9AC70A52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03811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0C0E26-285F-5140-A31D-231C9AC70A52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6696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0C0E26-285F-5140-A31D-231C9AC70A52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2211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0C0E26-285F-5140-A31D-231C9AC70A52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7052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0C0E26-285F-5140-A31D-231C9AC70A52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7629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0C0E26-285F-5140-A31D-231C9AC70A52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48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0C0E26-285F-5140-A31D-231C9AC70A52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5490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0C0E26-285F-5140-A31D-231C9AC70A52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9290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0C0E26-285F-5140-A31D-231C9AC70A52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5697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11/23/19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47609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11/23/19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34325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11/23/19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10573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11/23/19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8051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11/23/19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46775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11/23/19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84782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11/23/19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96125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11/23/19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15749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11/23/19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82533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11/23/19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62163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11/23/19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95436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11/23/19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85871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704" r:id="rId5"/>
    <p:sldLayoutId id="2147483698" r:id="rId6"/>
    <p:sldLayoutId id="2147483699" r:id="rId7"/>
    <p:sldLayoutId id="2147483700" r:id="rId8"/>
    <p:sldLayoutId id="2147483703" r:id="rId9"/>
    <p:sldLayoutId id="2147483701" r:id="rId10"/>
    <p:sldLayoutId id="2147483702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2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2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gist.github.com/somprasongd/64578311cadc8388e21ae940701b9a0d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svg"/></Relationships>
</file>

<file path=ppt/slides/_rels/slide6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mprasongd/todo-react-app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3.xml"/><Relationship Id="rId3" Type="http://schemas.openxmlformats.org/officeDocument/2006/relationships/hyperlink" Target="https://www.apollographql.com/docs/react/" TargetMode="External"/><Relationship Id="rId7" Type="http://schemas.openxmlformats.org/officeDocument/2006/relationships/diagramColors" Target="../diagrams/colors13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13.xml"/><Relationship Id="rId5" Type="http://schemas.openxmlformats.org/officeDocument/2006/relationships/diagramLayout" Target="../diagrams/layout13.xml"/><Relationship Id="rId4" Type="http://schemas.openxmlformats.org/officeDocument/2006/relationships/diagramData" Target="../diagrams/data1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s://gist.github.com/somprasongd/b38045984405730a020560c09f943c04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3428ACC-71EC-4171-9527-10983BA6B4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45D71E-EAE8-468F-A135-2A27BA2766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41110" y="639098"/>
            <a:ext cx="3401961" cy="3494790"/>
          </a:xfrm>
        </p:spPr>
        <p:txBody>
          <a:bodyPr>
            <a:normAutofit/>
          </a:bodyPr>
          <a:lstStyle/>
          <a:p>
            <a:r>
              <a:rPr lang="en-US" sz="5400" b="1" dirty="0" err="1">
                <a:latin typeface="Chalkboard" panose="03050602040202020205" pitchFamily="66" charset="77"/>
              </a:rPr>
              <a:t>Fullstack</a:t>
            </a:r>
            <a:r>
              <a:rPr lang="en-US" sz="5400" b="1" dirty="0">
                <a:latin typeface="Chalkboard" panose="03050602040202020205" pitchFamily="66" charset="77"/>
              </a:rPr>
              <a:t> with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A919BF-AD9E-4FF5-BE92-5A0A308538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41110" y="4455621"/>
            <a:ext cx="3417990" cy="1238616"/>
          </a:xfrm>
        </p:spPr>
        <p:txBody>
          <a:bodyPr>
            <a:normAutofit/>
          </a:bodyPr>
          <a:lstStyle/>
          <a:p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halkboard" panose="03050602040202020205" pitchFamily="66" charset="77"/>
              </a:rPr>
              <a:t>GraphQL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halkboard" panose="03050602040202020205" pitchFamily="66" charset="77"/>
              </a:rPr>
              <a:t>, Prisma, React and Apollo Boost</a:t>
            </a:r>
          </a:p>
        </p:txBody>
      </p:sp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AA370A36-3600-4867-B4F2-F317CCB981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999" y="1404544"/>
            <a:ext cx="6912217" cy="352523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A22713B-ABB6-4391-97F9-0449A2B9B6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09305" y="4294754"/>
            <a:ext cx="32004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2FA54FBA-21C0-44C9-AD0D-565DB1ACAC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4608622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cable network">
            <a:extLst>
              <a:ext uri="{FF2B5EF4-FFF2-40B4-BE49-F238E27FC236}">
                <a16:creationId xmlns:a16="http://schemas.microsoft.com/office/drawing/2014/main" id="{A5C69D79-B594-4342-86F4-96CB63F52D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4"/>
          <a:stretch/>
        </p:blipFill>
        <p:spPr bwMode="auto">
          <a:xfrm>
            <a:off x="-1" y="10"/>
            <a:ext cx="12191999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Rectangle 74">
            <a:extLst>
              <a:ext uri="{FF2B5EF4-FFF2-40B4-BE49-F238E27FC236}">
                <a16:creationId xmlns:a16="http://schemas.microsoft.com/office/drawing/2014/main" id="{7319A1DD-F557-4EC6-8A8C-F7617B4CD6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118982"/>
            <a:ext cx="7537704" cy="2462668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12FEBB6-BBD7-4667-9E15-65083816FFF8}"/>
              </a:ext>
            </a:extLst>
          </p:cNvPr>
          <p:cNvSpPr txBox="1"/>
          <p:nvPr/>
        </p:nvSpPr>
        <p:spPr>
          <a:xfrm>
            <a:off x="735791" y="3331444"/>
            <a:ext cx="6470692" cy="122930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spc="-50" dirty="0">
                <a:latin typeface="Chalkboard" panose="03050602040202020205" pitchFamily="66" charset="77"/>
                <a:ea typeface="+mj-ea"/>
                <a:cs typeface="+mj-cs"/>
              </a:rPr>
              <a:t>Build </a:t>
            </a:r>
            <a:r>
              <a:rPr lang="en-US" sz="5400" spc="-50" dirty="0" err="1">
                <a:latin typeface="Chalkboard" panose="03050602040202020205" pitchFamily="66" charset="77"/>
                <a:ea typeface="+mj-ea"/>
                <a:cs typeface="+mj-cs"/>
              </a:rPr>
              <a:t>GraphQL</a:t>
            </a:r>
            <a:r>
              <a:rPr lang="en-US" sz="5400" spc="-50" dirty="0">
                <a:latin typeface="Chalkboard" panose="03050602040202020205" pitchFamily="66" charset="77"/>
                <a:ea typeface="+mj-ea"/>
                <a:cs typeface="+mj-cs"/>
              </a:rPr>
              <a:t> Server</a:t>
            </a:r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D28A9C89-B313-458F-9C85-515930A51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72429" y="4641183"/>
            <a:ext cx="6309360" cy="0"/>
          </a:xfrm>
          <a:prstGeom prst="line">
            <a:avLst/>
          </a:prstGeom>
          <a:ln w="19050">
            <a:solidFill>
              <a:schemeClr val="accent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Rectangle 78">
            <a:extLst>
              <a:ext uri="{FF2B5EF4-FFF2-40B4-BE49-F238E27FC236}">
                <a16:creationId xmlns:a16="http://schemas.microsoft.com/office/drawing/2014/main" id="{C390A367-0330-4E03-9D5F-40308A7975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A0E8B9-6134-4378-8A50-C56781BBF63F}"/>
              </a:ext>
            </a:extLst>
          </p:cNvPr>
          <p:cNvSpPr/>
          <p:nvPr/>
        </p:nvSpPr>
        <p:spPr>
          <a:xfrm>
            <a:off x="4069842" y="2834766"/>
            <a:ext cx="5424994" cy="1188467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10150096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D57B3-9B1B-4F94-B250-78C2EAFAF4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5400" b="1" dirty="0">
                <a:latin typeface="Chalkboard" panose="03050602040202020205" pitchFamily="66" charset="77"/>
              </a:rPr>
              <a:t>What is </a:t>
            </a:r>
            <a:r>
              <a:rPr lang="en-US" sz="5400" b="1" dirty="0" err="1">
                <a:latin typeface="Chalkboard" panose="03050602040202020205" pitchFamily="66" charset="77"/>
              </a:rPr>
              <a:t>GraphQL</a:t>
            </a:r>
            <a:r>
              <a:rPr lang="en-US" sz="5400" b="1" dirty="0">
                <a:latin typeface="Chalkboard" panose="03050602040202020205" pitchFamily="66" charset="77"/>
              </a:rPr>
              <a:t>?</a:t>
            </a:r>
            <a:endParaRPr lang="en-US" sz="4400" b="1" dirty="0">
              <a:latin typeface="Chalkboard" panose="03050602040202020205" pitchFamily="66" charset="77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1BF0F8-DCE2-5C41-B377-7FD5DB77E8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20642CC7-C1BC-824A-B30D-6151B5B580E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89555431"/>
              </p:ext>
            </p:extLst>
          </p:nvPr>
        </p:nvGraphicFramePr>
        <p:xfrm>
          <a:off x="1097281" y="2108201"/>
          <a:ext cx="10058400" cy="37608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369056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D57B3-9B1B-4F94-B250-78C2EAFAF4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5400" b="1" dirty="0">
                <a:solidFill>
                  <a:schemeClr val="accent2"/>
                </a:solidFill>
                <a:latin typeface="Chalkboard" panose="03050602040202020205" pitchFamily="66" charset="77"/>
              </a:rPr>
              <a:t>Rest</a:t>
            </a:r>
            <a:r>
              <a:rPr lang="en-US" sz="5400" b="1" dirty="0">
                <a:latin typeface="Chalkboard" panose="03050602040202020205" pitchFamily="66" charset="77"/>
              </a:rPr>
              <a:t> vs </a:t>
            </a:r>
            <a:r>
              <a:rPr lang="en-US" sz="5400" b="1" dirty="0" err="1">
                <a:solidFill>
                  <a:srgbClr val="FF2F92"/>
                </a:solidFill>
                <a:latin typeface="Chalkboard" panose="03050602040202020205" pitchFamily="66" charset="77"/>
              </a:rPr>
              <a:t>GraphQL</a:t>
            </a:r>
            <a:endParaRPr lang="en-US" sz="4400" b="1" dirty="0">
              <a:solidFill>
                <a:srgbClr val="FF2F92"/>
              </a:solidFill>
              <a:latin typeface="Chalkboard" panose="03050602040202020205" pitchFamily="66" charset="77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1BF0F8-DCE2-5C41-B377-7FD5DB77E8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301A0DD-47AA-8942-ADEC-69A9FE65EA5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68797441"/>
              </p:ext>
            </p:extLst>
          </p:nvPr>
        </p:nvGraphicFramePr>
        <p:xfrm>
          <a:off x="1097281" y="2108201"/>
          <a:ext cx="10058399" cy="37608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996842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D57B3-9B1B-4F94-B250-78C2EAFAF4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800" b="1" dirty="0">
                <a:latin typeface="Chalkboard" panose="03050602040202020205" pitchFamily="66" charset="77"/>
              </a:rPr>
              <a:t>How </a:t>
            </a:r>
            <a:r>
              <a:rPr lang="en-US" sz="4800" b="1" dirty="0" err="1">
                <a:latin typeface="Chalkboard" panose="03050602040202020205" pitchFamily="66" charset="77"/>
              </a:rPr>
              <a:t>GraphQL</a:t>
            </a:r>
            <a:r>
              <a:rPr lang="en-US" sz="4800" b="1" dirty="0">
                <a:latin typeface="Chalkboard" panose="03050602040202020205" pitchFamily="66" charset="77"/>
              </a:rPr>
              <a:t> Works?</a:t>
            </a:r>
            <a:endParaRPr lang="en-US" b="1" dirty="0">
              <a:latin typeface="Chalkboard" panose="03050602040202020205" pitchFamily="66" charset="77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28EE946-94F2-4264-A464-66F87F44FE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11242" y="2146041"/>
            <a:ext cx="9169516" cy="3496547"/>
          </a:xfrm>
        </p:spPr>
      </p:pic>
    </p:spTree>
    <p:extLst>
      <p:ext uri="{BB962C8B-B14F-4D97-AF65-F5344CB8AC3E}">
        <p14:creationId xmlns:p14="http://schemas.microsoft.com/office/powerpoint/2010/main" val="25043530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D57B3-9B1B-4F94-B250-78C2EAFAF4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5400" b="1" dirty="0">
                <a:solidFill>
                  <a:schemeClr val="tx1"/>
                </a:solidFill>
                <a:latin typeface="Chalkboard" panose="03050602040202020205" pitchFamily="66" charset="77"/>
              </a:rPr>
              <a:t>Understand </a:t>
            </a:r>
            <a:r>
              <a:rPr lang="en-US" sz="5400" b="1" dirty="0" err="1">
                <a:solidFill>
                  <a:schemeClr val="tx1"/>
                </a:solidFill>
                <a:latin typeface="Chalkboard" panose="03050602040202020205" pitchFamily="66" charset="77"/>
              </a:rPr>
              <a:t>GraphQL</a:t>
            </a:r>
            <a:r>
              <a:rPr lang="en-US" sz="5400" b="1" dirty="0">
                <a:solidFill>
                  <a:schemeClr val="tx1"/>
                </a:solidFill>
                <a:latin typeface="Chalkboard" panose="03050602040202020205" pitchFamily="66" charset="77"/>
              </a:rPr>
              <a:t> Servers</a:t>
            </a:r>
            <a:endParaRPr lang="en-US" sz="4400" b="1" dirty="0">
              <a:latin typeface="Chalkboard" panose="03050602040202020205" pitchFamily="66" charset="77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1BF0F8-DCE2-5C41-B377-7FD5DB77E8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0B4CDD0-D9B7-5C47-954D-C1A62E38CAE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39645253"/>
              </p:ext>
            </p:extLst>
          </p:nvPr>
        </p:nvGraphicFramePr>
        <p:xfrm>
          <a:off x="1097281" y="2108201"/>
          <a:ext cx="10058399" cy="37608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Oval 7">
            <a:extLst>
              <a:ext uri="{FF2B5EF4-FFF2-40B4-BE49-F238E27FC236}">
                <a16:creationId xmlns:a16="http://schemas.microsoft.com/office/drawing/2014/main" id="{E0132777-FC17-1D4A-A600-BAFBB0152333}"/>
              </a:ext>
            </a:extLst>
          </p:cNvPr>
          <p:cNvSpPr/>
          <p:nvPr/>
        </p:nvSpPr>
        <p:spPr>
          <a:xfrm>
            <a:off x="2307264" y="2445489"/>
            <a:ext cx="393404" cy="393405"/>
          </a:xfrm>
          <a:prstGeom prst="ellipse">
            <a:avLst/>
          </a:prstGeom>
          <a:noFill/>
          <a:ln w="38100">
            <a:solidFill>
              <a:srgbClr val="FF2F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C7BB0B9-177D-F944-8D18-6280B20D023E}"/>
              </a:ext>
            </a:extLst>
          </p:cNvPr>
          <p:cNvSpPr/>
          <p:nvPr/>
        </p:nvSpPr>
        <p:spPr>
          <a:xfrm>
            <a:off x="2339163" y="3791943"/>
            <a:ext cx="393404" cy="393405"/>
          </a:xfrm>
          <a:prstGeom prst="ellipse">
            <a:avLst/>
          </a:prstGeom>
          <a:noFill/>
          <a:ln w="38100">
            <a:solidFill>
              <a:srgbClr val="FF2F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3210C25-BAA1-0B43-9CE5-75EF0F55395B}"/>
              </a:ext>
            </a:extLst>
          </p:cNvPr>
          <p:cNvSpPr/>
          <p:nvPr/>
        </p:nvSpPr>
        <p:spPr>
          <a:xfrm>
            <a:off x="2339163" y="5121349"/>
            <a:ext cx="393404" cy="393405"/>
          </a:xfrm>
          <a:prstGeom prst="ellipse">
            <a:avLst/>
          </a:prstGeom>
          <a:noFill/>
          <a:ln w="38100">
            <a:solidFill>
              <a:srgbClr val="FF2F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8737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9">
            <a:extLst>
              <a:ext uri="{FF2B5EF4-FFF2-40B4-BE49-F238E27FC236}">
                <a16:creationId xmlns:a16="http://schemas.microsoft.com/office/drawing/2014/main" id="{13BCCAE5-A35B-4B66-A4A7-E23C34A40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4933DC-D577-422B-8D97-1AAFAE08A6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6320" y="286603"/>
            <a:ext cx="10058400" cy="1450757"/>
          </a:xfrm>
        </p:spPr>
        <p:txBody>
          <a:bodyPr>
            <a:normAutofit/>
          </a:bodyPr>
          <a:lstStyle/>
          <a:p>
            <a:pPr algn="ctr"/>
            <a:r>
              <a:rPr lang="en-US" sz="5400" b="1" dirty="0">
                <a:latin typeface="Chalkboard" panose="03050602040202020205" pitchFamily="66" charset="77"/>
              </a:rPr>
              <a:t>1. The </a:t>
            </a:r>
            <a:r>
              <a:rPr lang="en-US" sz="5400" b="1" dirty="0" err="1">
                <a:latin typeface="Chalkboard" panose="03050602040202020205" pitchFamily="66" charset="77"/>
              </a:rPr>
              <a:t>GraphQL</a:t>
            </a:r>
            <a:r>
              <a:rPr lang="en-US" sz="5400" b="1" dirty="0">
                <a:latin typeface="Chalkboard" panose="03050602040202020205" pitchFamily="66" charset="77"/>
              </a:rPr>
              <a:t> Schema</a:t>
            </a:r>
          </a:p>
        </p:txBody>
      </p:sp>
      <p:cxnSp>
        <p:nvCxnSpPr>
          <p:cNvPr id="16" name="Straight Connector 11">
            <a:extLst>
              <a:ext uri="{FF2B5EF4-FFF2-40B4-BE49-F238E27FC236}">
                <a16:creationId xmlns:a16="http://schemas.microsoft.com/office/drawing/2014/main" id="{6987BDFB-DE64-4B56-B44F-45FAE19FA9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06573" y="1895846"/>
            <a:ext cx="978408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EBCD48A9-2CC1-284C-BB1B-5965AC332C5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95155507"/>
              </p:ext>
            </p:extLst>
          </p:nvPr>
        </p:nvGraphicFramePr>
        <p:xfrm>
          <a:off x="1106573" y="2108199"/>
          <a:ext cx="9784079" cy="37608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4" name="Rectangle 13">
            <a:extLst>
              <a:ext uri="{FF2B5EF4-FFF2-40B4-BE49-F238E27FC236}">
                <a16:creationId xmlns:a16="http://schemas.microsoft.com/office/drawing/2014/main" id="{9E4CE3CF-6887-4947-8090-EC10F183F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7528843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7" descr="A screen shot of a social media post&#10;&#10;Description automatically generated">
            <a:extLst>
              <a:ext uri="{FF2B5EF4-FFF2-40B4-BE49-F238E27FC236}">
                <a16:creationId xmlns:a16="http://schemas.microsoft.com/office/drawing/2014/main" id="{8F343078-40BA-4CE4-8AC1-0FC51B14EB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2409" y="-132039"/>
            <a:ext cx="6107181" cy="7122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2827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9">
            <a:extLst>
              <a:ext uri="{FF2B5EF4-FFF2-40B4-BE49-F238E27FC236}">
                <a16:creationId xmlns:a16="http://schemas.microsoft.com/office/drawing/2014/main" id="{13BCCAE5-A35B-4B66-A4A7-E23C34A40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4933DC-D577-422B-8D97-1AAFAE08A6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6320" y="286603"/>
            <a:ext cx="10058400" cy="1450757"/>
          </a:xfrm>
        </p:spPr>
        <p:txBody>
          <a:bodyPr>
            <a:normAutofit/>
          </a:bodyPr>
          <a:lstStyle/>
          <a:p>
            <a:pPr algn="ctr"/>
            <a:r>
              <a:rPr lang="en-US" sz="5400" b="1" dirty="0">
                <a:latin typeface="Chalkboard" panose="03050602040202020205" pitchFamily="66" charset="77"/>
              </a:rPr>
              <a:t>2. Resolver Function</a:t>
            </a:r>
          </a:p>
        </p:txBody>
      </p:sp>
      <p:cxnSp>
        <p:nvCxnSpPr>
          <p:cNvPr id="16" name="Straight Connector 11">
            <a:extLst>
              <a:ext uri="{FF2B5EF4-FFF2-40B4-BE49-F238E27FC236}">
                <a16:creationId xmlns:a16="http://schemas.microsoft.com/office/drawing/2014/main" id="{6987BDFB-DE64-4B56-B44F-45FAE19FA9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06573" y="1895846"/>
            <a:ext cx="978408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EBCD48A9-2CC1-284C-BB1B-5965AC332C5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69179701"/>
              </p:ext>
            </p:extLst>
          </p:nvPr>
        </p:nvGraphicFramePr>
        <p:xfrm>
          <a:off x="1106573" y="2108199"/>
          <a:ext cx="9784079" cy="37608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4" name="Rectangle 13">
            <a:extLst>
              <a:ext uri="{FF2B5EF4-FFF2-40B4-BE49-F238E27FC236}">
                <a16:creationId xmlns:a16="http://schemas.microsoft.com/office/drawing/2014/main" id="{9E4CE3CF-6887-4947-8090-EC10F183F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1402929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7">
            <a:extLst>
              <a:ext uri="{FF2B5EF4-FFF2-40B4-BE49-F238E27FC236}">
                <a16:creationId xmlns:a16="http://schemas.microsoft.com/office/drawing/2014/main" id="{19312FE7-A116-4861-8A5B-3A1CEB5D58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86042" y="536480"/>
            <a:ext cx="10019916" cy="5785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6927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7">
            <a:extLst>
              <a:ext uri="{FF2B5EF4-FFF2-40B4-BE49-F238E27FC236}">
                <a16:creationId xmlns:a16="http://schemas.microsoft.com/office/drawing/2014/main" id="{832ED7DB-7C2B-4617-8E54-04E3A6AA88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7650" y="1077146"/>
            <a:ext cx="10256700" cy="4703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8656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D40791F6-715D-481A-9C4A-3645AECFD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5CDC46-45C7-43C5-BDE8-90D164B9BA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257" y="634946"/>
            <a:ext cx="6432434" cy="1450757"/>
          </a:xfrm>
        </p:spPr>
        <p:txBody>
          <a:bodyPr>
            <a:normAutofit/>
          </a:bodyPr>
          <a:lstStyle/>
          <a:p>
            <a:r>
              <a:rPr lang="en-US" b="1" dirty="0" err="1">
                <a:latin typeface="Chalkboard" panose="03050602040202020205" pitchFamily="66" charset="77"/>
              </a:rPr>
              <a:t>Somprasong</a:t>
            </a:r>
            <a:r>
              <a:rPr lang="en-US" b="1" dirty="0">
                <a:latin typeface="Chalkboard" panose="03050602040202020205" pitchFamily="66" charset="77"/>
              </a:rPr>
              <a:t> </a:t>
            </a:r>
            <a:r>
              <a:rPr lang="en-US" b="1" dirty="0" err="1">
                <a:latin typeface="Chalkboard" panose="03050602040202020205" pitchFamily="66" charset="77"/>
              </a:rPr>
              <a:t>Damyos</a:t>
            </a:r>
            <a:endParaRPr lang="en-US" b="1" dirty="0">
              <a:latin typeface="Chalkboard" panose="03050602040202020205" pitchFamily="66" charset="77"/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40F83A4-FAC4-4867-95A5-BBFD280C7B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3819" y="2267421"/>
            <a:ext cx="62179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9292269-03A5-46AB-889A-948FAF8D16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256" y="2407436"/>
            <a:ext cx="6914429" cy="3461658"/>
          </a:xfrm>
        </p:spPr>
        <p:txBody>
          <a:bodyPr>
            <a:normAutofit/>
          </a:bodyPr>
          <a:lstStyle/>
          <a:p>
            <a:r>
              <a:rPr lang="en-US" sz="2000" b="1" dirty="0">
                <a:latin typeface="Chalkboard" panose="03050602040202020205" pitchFamily="66" charset="77"/>
              </a:rPr>
              <a:t>Technical Manager</a:t>
            </a:r>
            <a:r>
              <a:rPr lang="en-US" sz="2000" dirty="0">
                <a:latin typeface="Chalkboard" panose="03050602040202020205" pitchFamily="66" charset="77"/>
              </a:rPr>
              <a:t> @Open Source Technology Co., Ltd.</a:t>
            </a:r>
          </a:p>
          <a:p>
            <a:r>
              <a:rPr lang="en-US" dirty="0">
                <a:latin typeface="Chalkboard" panose="03050602040202020205" pitchFamily="66" charset="77"/>
              </a:rPr>
              <a:t>       @</a:t>
            </a:r>
            <a:r>
              <a:rPr lang="en-US" dirty="0" err="1">
                <a:latin typeface="Chalkboard" panose="03050602040202020205" pitchFamily="66" charset="77"/>
              </a:rPr>
              <a:t>somprasongd</a:t>
            </a:r>
            <a:endParaRPr lang="en-US" dirty="0">
              <a:latin typeface="Chalkboard" panose="03050602040202020205" pitchFamily="66" charset="77"/>
            </a:endParaRPr>
          </a:p>
          <a:p>
            <a:r>
              <a:rPr lang="en-US" dirty="0">
                <a:latin typeface="Chalkboard" panose="03050602040202020205" pitchFamily="66" charset="77"/>
              </a:rPr>
              <a:t>       @</a:t>
            </a:r>
            <a:r>
              <a:rPr lang="en-US" dirty="0" err="1">
                <a:latin typeface="Chalkboard" panose="03050602040202020205" pitchFamily="66" charset="77"/>
              </a:rPr>
              <a:t>somprasongd</a:t>
            </a:r>
            <a:endParaRPr lang="en-US" dirty="0">
              <a:latin typeface="Chalkboard" panose="03050602040202020205" pitchFamily="66" charset="77"/>
            </a:endParaRPr>
          </a:p>
          <a:p>
            <a:r>
              <a:rPr lang="en-US" dirty="0">
                <a:latin typeface="Chalkboard" panose="03050602040202020205" pitchFamily="66" charset="77"/>
              </a:rPr>
              <a:t>       @</a:t>
            </a:r>
            <a:r>
              <a:rPr lang="en-US" dirty="0" err="1">
                <a:latin typeface="Chalkboard" panose="03050602040202020205" pitchFamily="66" charset="77"/>
              </a:rPr>
              <a:t>somprasongd</a:t>
            </a:r>
            <a:endParaRPr lang="en-US" dirty="0">
              <a:latin typeface="Chalkboard" panose="03050602040202020205" pitchFamily="66" charset="77"/>
            </a:endParaRPr>
          </a:p>
        </p:txBody>
      </p:sp>
      <p:pic>
        <p:nvPicPr>
          <p:cNvPr id="5" name="Content Placeholder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DED7BA4E-885E-4819-964A-145AA676A92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52" r="10063"/>
          <a:stretch/>
        </p:blipFill>
        <p:spPr>
          <a:xfrm>
            <a:off x="7556686" y="640081"/>
            <a:ext cx="4001315" cy="5314406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811CBAFA-D7E0-40A7-BB94-2C05304B40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18D870C-7EF1-4528-AD18-5CFC036884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819" y="2978488"/>
            <a:ext cx="304800" cy="304800"/>
          </a:xfrm>
          <a:prstGeom prst="rect">
            <a:avLst/>
          </a:prstGeom>
        </p:spPr>
      </p:pic>
      <p:pic>
        <p:nvPicPr>
          <p:cNvPr id="1026" name="Picture 2" descr="Image result for gitlab logo">
            <a:extLst>
              <a:ext uri="{FF2B5EF4-FFF2-40B4-BE49-F238E27FC236}">
                <a16:creationId xmlns:a16="http://schemas.microsoft.com/office/drawing/2014/main" id="{D8BFC9FF-FBF6-40C2-9AF0-AA87560F3A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08723" y="3374234"/>
            <a:ext cx="562164" cy="536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B5530EE-B895-4ADD-B927-3B9619EC5E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841" y="2453312"/>
            <a:ext cx="315929" cy="3369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7767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9">
            <a:extLst>
              <a:ext uri="{FF2B5EF4-FFF2-40B4-BE49-F238E27FC236}">
                <a16:creationId xmlns:a16="http://schemas.microsoft.com/office/drawing/2014/main" id="{13BCCAE5-A35B-4B66-A4A7-E23C34A40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4933DC-D577-422B-8D97-1AAFAE08A6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6320" y="286603"/>
            <a:ext cx="10058400" cy="1450757"/>
          </a:xfrm>
        </p:spPr>
        <p:txBody>
          <a:bodyPr>
            <a:normAutofit/>
          </a:bodyPr>
          <a:lstStyle/>
          <a:p>
            <a:pPr algn="ctr"/>
            <a:r>
              <a:rPr lang="en-US" sz="5400" b="1" dirty="0">
                <a:latin typeface="Chalkboard" panose="03050602040202020205" pitchFamily="66" charset="77"/>
              </a:rPr>
              <a:t>3. Setup</a:t>
            </a:r>
          </a:p>
        </p:txBody>
      </p:sp>
      <p:cxnSp>
        <p:nvCxnSpPr>
          <p:cNvPr id="16" name="Straight Connector 11">
            <a:extLst>
              <a:ext uri="{FF2B5EF4-FFF2-40B4-BE49-F238E27FC236}">
                <a16:creationId xmlns:a16="http://schemas.microsoft.com/office/drawing/2014/main" id="{6987BDFB-DE64-4B56-B44F-45FAE19FA9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06573" y="1895846"/>
            <a:ext cx="978408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EBCD48A9-2CC1-284C-BB1B-5965AC332C5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80482826"/>
              </p:ext>
            </p:extLst>
          </p:nvPr>
        </p:nvGraphicFramePr>
        <p:xfrm>
          <a:off x="1106573" y="2108199"/>
          <a:ext cx="9784079" cy="37608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4" name="Rectangle 13">
            <a:extLst>
              <a:ext uri="{FF2B5EF4-FFF2-40B4-BE49-F238E27FC236}">
                <a16:creationId xmlns:a16="http://schemas.microsoft.com/office/drawing/2014/main" id="{9E4CE3CF-6887-4947-8090-EC10F183F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4417181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7">
            <a:extLst>
              <a:ext uri="{FF2B5EF4-FFF2-40B4-BE49-F238E27FC236}">
                <a16:creationId xmlns:a16="http://schemas.microsoft.com/office/drawing/2014/main" id="{832ED7DB-7C2B-4617-8E54-04E3A6AA88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05084" y="352447"/>
            <a:ext cx="9381831" cy="6153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6843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7">
            <a:extLst>
              <a:ext uri="{FF2B5EF4-FFF2-40B4-BE49-F238E27FC236}">
                <a16:creationId xmlns:a16="http://schemas.microsoft.com/office/drawing/2014/main" id="{832ED7DB-7C2B-4617-8E54-04E3A6AA88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05084" y="352447"/>
            <a:ext cx="9381831" cy="6153105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D47D4982-5DE3-42B5-B71A-FC9C296794AD}"/>
              </a:ext>
            </a:extLst>
          </p:cNvPr>
          <p:cNvSpPr/>
          <p:nvPr/>
        </p:nvSpPr>
        <p:spPr>
          <a:xfrm>
            <a:off x="1761067" y="1916289"/>
            <a:ext cx="6558844" cy="1512711"/>
          </a:xfrm>
          <a:prstGeom prst="roundRect">
            <a:avLst/>
          </a:prstGeom>
          <a:noFill/>
          <a:ln w="38100">
            <a:solidFill>
              <a:srgbClr val="FF2F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2F92"/>
              </a:highlight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FD9A6D-2213-4EAF-BB84-AF9339773CD9}"/>
              </a:ext>
            </a:extLst>
          </p:cNvPr>
          <p:cNvSpPr txBox="1"/>
          <p:nvPr/>
        </p:nvSpPr>
        <p:spPr>
          <a:xfrm>
            <a:off x="6763967" y="1943876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2F92"/>
                </a:solidFill>
              </a:rPr>
              <a:t>1. Schema</a:t>
            </a:r>
          </a:p>
        </p:txBody>
      </p:sp>
    </p:spTree>
    <p:extLst>
      <p:ext uri="{BB962C8B-B14F-4D97-AF65-F5344CB8AC3E}">
        <p14:creationId xmlns:p14="http://schemas.microsoft.com/office/powerpoint/2010/main" val="34504887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7">
            <a:extLst>
              <a:ext uri="{FF2B5EF4-FFF2-40B4-BE49-F238E27FC236}">
                <a16:creationId xmlns:a16="http://schemas.microsoft.com/office/drawing/2014/main" id="{832ED7DB-7C2B-4617-8E54-04E3A6AA88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05084" y="380034"/>
            <a:ext cx="9381831" cy="6153105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3815806-935D-4D54-B967-AF4F46EE6FA3}"/>
              </a:ext>
            </a:extLst>
          </p:cNvPr>
          <p:cNvSpPr/>
          <p:nvPr/>
        </p:nvSpPr>
        <p:spPr>
          <a:xfrm>
            <a:off x="1853431" y="3600450"/>
            <a:ext cx="6558844" cy="1512711"/>
          </a:xfrm>
          <a:prstGeom prst="roundRect">
            <a:avLst/>
          </a:prstGeom>
          <a:noFill/>
          <a:ln w="38100">
            <a:solidFill>
              <a:srgbClr val="FF2F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0E79ED-BB97-4F57-8CE3-FC489C410604}"/>
              </a:ext>
            </a:extLst>
          </p:cNvPr>
          <p:cNvSpPr txBox="1"/>
          <p:nvPr/>
        </p:nvSpPr>
        <p:spPr>
          <a:xfrm>
            <a:off x="6856331" y="3628037"/>
            <a:ext cx="1318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2F92"/>
                </a:solidFill>
              </a:rPr>
              <a:t>2. Resolver</a:t>
            </a:r>
          </a:p>
        </p:txBody>
      </p:sp>
    </p:spTree>
    <p:extLst>
      <p:ext uri="{BB962C8B-B14F-4D97-AF65-F5344CB8AC3E}">
        <p14:creationId xmlns:p14="http://schemas.microsoft.com/office/powerpoint/2010/main" val="29859165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7">
            <a:extLst>
              <a:ext uri="{FF2B5EF4-FFF2-40B4-BE49-F238E27FC236}">
                <a16:creationId xmlns:a16="http://schemas.microsoft.com/office/drawing/2014/main" id="{832ED7DB-7C2B-4617-8E54-04E3A6AA88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05084" y="352447"/>
            <a:ext cx="9381831" cy="6153105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53E6B77-F5B0-4906-8993-18A3EDFDCBC8}"/>
              </a:ext>
            </a:extLst>
          </p:cNvPr>
          <p:cNvSpPr/>
          <p:nvPr/>
        </p:nvSpPr>
        <p:spPr>
          <a:xfrm>
            <a:off x="1761067" y="1344469"/>
            <a:ext cx="6558844" cy="369332"/>
          </a:xfrm>
          <a:prstGeom prst="roundRect">
            <a:avLst/>
          </a:prstGeom>
          <a:noFill/>
          <a:ln w="38100">
            <a:solidFill>
              <a:srgbClr val="FF2F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FAB5CCF-CDC9-452C-831F-BE0D7FF8BF16}"/>
              </a:ext>
            </a:extLst>
          </p:cNvPr>
          <p:cNvSpPr/>
          <p:nvPr/>
        </p:nvSpPr>
        <p:spPr>
          <a:xfrm>
            <a:off x="1761067" y="5100179"/>
            <a:ext cx="8666788" cy="826704"/>
          </a:xfrm>
          <a:prstGeom prst="roundRect">
            <a:avLst/>
          </a:prstGeom>
          <a:noFill/>
          <a:ln w="38100">
            <a:solidFill>
              <a:srgbClr val="FF2F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1B8DB0-A8B8-43AF-88FD-BAA83255D01C}"/>
              </a:ext>
            </a:extLst>
          </p:cNvPr>
          <p:cNvSpPr txBox="1"/>
          <p:nvPr/>
        </p:nvSpPr>
        <p:spPr>
          <a:xfrm>
            <a:off x="6763967" y="4730847"/>
            <a:ext cx="1034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2F92"/>
                </a:solidFill>
              </a:rPr>
              <a:t>3. Setup</a:t>
            </a:r>
          </a:p>
        </p:txBody>
      </p:sp>
    </p:spTree>
    <p:extLst>
      <p:ext uri="{BB962C8B-B14F-4D97-AF65-F5344CB8AC3E}">
        <p14:creationId xmlns:p14="http://schemas.microsoft.com/office/powerpoint/2010/main" val="27873205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B6ABC94-1744-5546-BC33-B1B7E4D134C1}"/>
              </a:ext>
            </a:extLst>
          </p:cNvPr>
          <p:cNvSpPr txBox="1">
            <a:spLocks/>
          </p:cNvSpPr>
          <p:nvPr/>
        </p:nvSpPr>
        <p:spPr>
          <a:xfrm>
            <a:off x="807720" y="2703621"/>
            <a:ext cx="10058400" cy="145075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200" i="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5400" b="1" dirty="0">
              <a:latin typeface="Chalkboard" panose="03050602040202020205" pitchFamily="66" charset="77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E415020-6BE5-EC44-BF19-9791B5057AB3}"/>
              </a:ext>
            </a:extLst>
          </p:cNvPr>
          <p:cNvSpPr txBox="1">
            <a:spLocks/>
          </p:cNvSpPr>
          <p:nvPr/>
        </p:nvSpPr>
        <p:spPr>
          <a:xfrm>
            <a:off x="1036320" y="286603"/>
            <a:ext cx="10058400" cy="1450757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200" i="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b="1" dirty="0">
                <a:latin typeface="Chalkboard" panose="03050602040202020205" pitchFamily="66" charset="77"/>
              </a:rPr>
              <a:t>Build </a:t>
            </a:r>
            <a:r>
              <a:rPr lang="en-US" sz="5400" b="1" dirty="0" err="1">
                <a:latin typeface="Chalkboard" panose="03050602040202020205" pitchFamily="66" charset="77"/>
              </a:rPr>
              <a:t>GraphQL</a:t>
            </a:r>
            <a:r>
              <a:rPr lang="en-US" sz="5400" b="1" dirty="0">
                <a:latin typeface="Chalkboard" panose="03050602040202020205" pitchFamily="66" charset="77"/>
              </a:rPr>
              <a:t> Server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5CACE89-FCB5-D540-8E13-C8BF7E9CEED5}"/>
              </a:ext>
            </a:extLst>
          </p:cNvPr>
          <p:cNvSpPr txBox="1">
            <a:spLocks/>
          </p:cNvSpPr>
          <p:nvPr/>
        </p:nvSpPr>
        <p:spPr>
          <a:xfrm>
            <a:off x="1097280" y="2108201"/>
            <a:ext cx="10287000" cy="376089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mkdir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todo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-app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cd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todo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-app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 clone https://github.com/somprasongd/boilerplate-node-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babel.git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gql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-server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cd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gql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-server</a:t>
            </a:r>
          </a:p>
          <a:p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npm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install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graphql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-yoga</a:t>
            </a:r>
          </a:p>
        </p:txBody>
      </p:sp>
    </p:spTree>
    <p:extLst>
      <p:ext uri="{BB962C8B-B14F-4D97-AF65-F5344CB8AC3E}">
        <p14:creationId xmlns:p14="http://schemas.microsoft.com/office/powerpoint/2010/main" val="11372964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B6ABC94-1744-5546-BC33-B1B7E4D134C1}"/>
              </a:ext>
            </a:extLst>
          </p:cNvPr>
          <p:cNvSpPr txBox="1">
            <a:spLocks/>
          </p:cNvSpPr>
          <p:nvPr/>
        </p:nvSpPr>
        <p:spPr>
          <a:xfrm>
            <a:off x="807720" y="2703621"/>
            <a:ext cx="10058400" cy="145075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200" i="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5400" b="1" dirty="0">
              <a:latin typeface="Chalkboard" panose="03050602040202020205" pitchFamily="66" charset="77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E415020-6BE5-EC44-BF19-9791B5057AB3}"/>
              </a:ext>
            </a:extLst>
          </p:cNvPr>
          <p:cNvSpPr txBox="1">
            <a:spLocks/>
          </p:cNvSpPr>
          <p:nvPr/>
        </p:nvSpPr>
        <p:spPr>
          <a:xfrm>
            <a:off x="1036320" y="286603"/>
            <a:ext cx="10058400" cy="1450757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200" i="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b="1" dirty="0">
                <a:latin typeface="Chalkboard" panose="03050602040202020205" pitchFamily="66" charset="77"/>
              </a:rPr>
              <a:t>Build </a:t>
            </a:r>
            <a:r>
              <a:rPr lang="en-US" sz="5400" b="1" dirty="0" err="1">
                <a:latin typeface="Chalkboard" panose="03050602040202020205" pitchFamily="66" charset="77"/>
              </a:rPr>
              <a:t>GraphQL</a:t>
            </a:r>
            <a:r>
              <a:rPr lang="en-US" sz="5400" b="1" dirty="0">
                <a:latin typeface="Chalkboard" panose="03050602040202020205" pitchFamily="66" charset="77"/>
              </a:rPr>
              <a:t> Server</a:t>
            </a:r>
          </a:p>
        </p:txBody>
      </p:sp>
      <p:pic>
        <p:nvPicPr>
          <p:cNvPr id="5" name="Picture 4" descr="A screen shot of a computer&#10;&#10;Description automatically generated">
            <a:hlinkClick r:id="rId3"/>
            <a:extLst>
              <a:ext uri="{FF2B5EF4-FFF2-40B4-BE49-F238E27FC236}">
                <a16:creationId xmlns:a16="http://schemas.microsoft.com/office/drawing/2014/main" id="{2BF7D1B7-FB7E-294A-A26F-CCDA6A00C5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6798" y="881886"/>
            <a:ext cx="7578403" cy="6544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2313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164BF-0D13-794B-BCA3-2A4EAD94E3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pPr algn="ctr"/>
            <a:r>
              <a:rPr lang="en-US" sz="5400" b="1" dirty="0">
                <a:latin typeface="Chalkboard" panose="03050602040202020205" pitchFamily="66" charset="77"/>
              </a:rPr>
              <a:t>Query &amp; Mutation</a:t>
            </a:r>
            <a:endParaRPr lang="en-US" sz="4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FBFC99-73C0-224B-9F35-819DA329BE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2000" dirty="0">
                <a:latin typeface="Chalkboard" panose="03050602040202020205" pitchFamily="66" charset="77"/>
              </a:rPr>
              <a:t>Query</a:t>
            </a:r>
          </a:p>
          <a:p>
            <a:r>
              <a:rPr lang="en-US" sz="2000" dirty="0">
                <a:latin typeface="Chalkboard" panose="03050602040202020205" pitchFamily="66" charset="77"/>
              </a:rPr>
              <a:t>Arguments</a:t>
            </a:r>
          </a:p>
          <a:p>
            <a:r>
              <a:rPr lang="en-US" sz="2000" dirty="0">
                <a:latin typeface="Chalkboard" panose="03050602040202020205" pitchFamily="66" charset="77"/>
              </a:rPr>
              <a:t>Mutation</a:t>
            </a:r>
          </a:p>
          <a:p>
            <a:r>
              <a:rPr lang="en-US" sz="2000" dirty="0">
                <a:latin typeface="Chalkboard" panose="03050602040202020205" pitchFamily="66" charset="77"/>
              </a:rPr>
              <a:t>Operation Name</a:t>
            </a:r>
          </a:p>
          <a:p>
            <a:r>
              <a:rPr lang="en-US" sz="2000" dirty="0">
                <a:latin typeface="Chalkboard" panose="03050602040202020205" pitchFamily="66" charset="77"/>
              </a:rPr>
              <a:t>Fragment</a:t>
            </a:r>
          </a:p>
          <a:p>
            <a:r>
              <a:rPr lang="en-US" sz="2000" dirty="0">
                <a:latin typeface="Chalkboard" panose="03050602040202020205" pitchFamily="66" charset="77"/>
              </a:rPr>
              <a:t>Alias</a:t>
            </a:r>
          </a:p>
          <a:p>
            <a:r>
              <a:rPr lang="en-US" sz="2000" dirty="0">
                <a:latin typeface="Chalkboard" panose="03050602040202020205" pitchFamily="66" charset="77"/>
              </a:rPr>
              <a:t>Variable</a:t>
            </a:r>
          </a:p>
          <a:p>
            <a:r>
              <a:rPr lang="en-US" sz="2000" dirty="0">
                <a:latin typeface="Chalkboard" panose="03050602040202020205" pitchFamily="66" charset="77"/>
              </a:rPr>
              <a:t>Directive</a:t>
            </a:r>
          </a:p>
        </p:txBody>
      </p:sp>
    </p:spTree>
    <p:extLst>
      <p:ext uri="{BB962C8B-B14F-4D97-AF65-F5344CB8AC3E}">
        <p14:creationId xmlns:p14="http://schemas.microsoft.com/office/powerpoint/2010/main" val="10978512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164BF-0D13-794B-BCA3-2A4EAD94E3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pPr algn="ctr"/>
            <a:r>
              <a:rPr lang="en-US" sz="5400" b="1" dirty="0">
                <a:latin typeface="Chalkboard" panose="03050602040202020205" pitchFamily="66" charset="77"/>
              </a:rPr>
              <a:t>Query &amp; Mutation</a:t>
            </a:r>
            <a:endParaRPr lang="en-US" sz="4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FBFC99-73C0-224B-9F35-819DA329BE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2000" b="1" dirty="0">
                <a:solidFill>
                  <a:srgbClr val="FF2F92"/>
                </a:solidFill>
                <a:latin typeface="Chalkboard" panose="03050602040202020205" pitchFamily="66" charset="77"/>
              </a:rPr>
              <a:t>Query</a:t>
            </a:r>
          </a:p>
          <a:p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Chalkboard" panose="03050602040202020205" pitchFamily="66" charset="77"/>
              </a:rPr>
              <a:t>Arguments</a:t>
            </a:r>
          </a:p>
          <a:p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Chalkboard" panose="03050602040202020205" pitchFamily="66" charset="77"/>
              </a:rPr>
              <a:t>Mutation</a:t>
            </a:r>
          </a:p>
          <a:p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Chalkboard" panose="03050602040202020205" pitchFamily="66" charset="77"/>
              </a:rPr>
              <a:t>Operation Name</a:t>
            </a:r>
          </a:p>
          <a:p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Chalkboard" panose="03050602040202020205" pitchFamily="66" charset="77"/>
              </a:rPr>
              <a:t>Fragment</a:t>
            </a:r>
          </a:p>
          <a:p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Chalkboard" panose="03050602040202020205" pitchFamily="66" charset="77"/>
              </a:rPr>
              <a:t>Alias</a:t>
            </a:r>
          </a:p>
          <a:p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Chalkboard" panose="03050602040202020205" pitchFamily="66" charset="77"/>
              </a:rPr>
              <a:t>Variable</a:t>
            </a:r>
          </a:p>
          <a:p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Chalkboard" panose="03050602040202020205" pitchFamily="66" charset="77"/>
              </a:rPr>
              <a:t>Directive</a:t>
            </a:r>
          </a:p>
        </p:txBody>
      </p:sp>
      <p:pic>
        <p:nvPicPr>
          <p:cNvPr id="10" name="Picture 9" descr="A screen shot of a computer&#10;&#10;Description automatically generated">
            <a:extLst>
              <a:ext uri="{FF2B5EF4-FFF2-40B4-BE49-F238E27FC236}">
                <a16:creationId xmlns:a16="http://schemas.microsoft.com/office/drawing/2014/main" id="{BC4BBE14-49EE-9A4F-879C-1D5F009F94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9416" y="1205182"/>
            <a:ext cx="8269854" cy="4681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1832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164BF-0D13-794B-BCA3-2A4EAD94E3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pPr algn="ctr"/>
            <a:r>
              <a:rPr lang="en-US" sz="5400" b="1" dirty="0">
                <a:latin typeface="Chalkboard" panose="03050602040202020205" pitchFamily="66" charset="77"/>
              </a:rPr>
              <a:t>Query &amp; Mutation</a:t>
            </a:r>
            <a:endParaRPr lang="en-US" sz="4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FBFC99-73C0-224B-9F35-819DA329BE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Chalkboard" panose="03050602040202020205" pitchFamily="66" charset="77"/>
              </a:rPr>
              <a:t>Query</a:t>
            </a:r>
          </a:p>
          <a:p>
            <a:r>
              <a:rPr lang="en-US" sz="2000" b="1" dirty="0">
                <a:solidFill>
                  <a:srgbClr val="FF2F92"/>
                </a:solidFill>
                <a:latin typeface="Chalkboard" panose="03050602040202020205" pitchFamily="66" charset="77"/>
              </a:rPr>
              <a:t>Arguments</a:t>
            </a:r>
          </a:p>
          <a:p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Chalkboard" panose="03050602040202020205" pitchFamily="66" charset="77"/>
              </a:rPr>
              <a:t>Mutation</a:t>
            </a:r>
          </a:p>
          <a:p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Chalkboard" panose="03050602040202020205" pitchFamily="66" charset="77"/>
              </a:rPr>
              <a:t>Operation Name</a:t>
            </a:r>
          </a:p>
          <a:p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Chalkboard" panose="03050602040202020205" pitchFamily="66" charset="77"/>
              </a:rPr>
              <a:t>Fragment</a:t>
            </a:r>
          </a:p>
          <a:p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Chalkboard" panose="03050602040202020205" pitchFamily="66" charset="77"/>
              </a:rPr>
              <a:t>Alias</a:t>
            </a:r>
          </a:p>
          <a:p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Chalkboard" panose="03050602040202020205" pitchFamily="66" charset="77"/>
              </a:rPr>
              <a:t>Variable</a:t>
            </a:r>
          </a:p>
          <a:p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Chalkboard" panose="03050602040202020205" pitchFamily="66" charset="77"/>
              </a:rPr>
              <a:t>Directive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C4BBE14-49EE-9A4F-879C-1D5F009F94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19416" y="1205182"/>
            <a:ext cx="8269854" cy="4681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9371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BAD04-434C-455A-85D3-1AB87A7D2C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b">
            <a:normAutofit/>
          </a:bodyPr>
          <a:lstStyle/>
          <a:p>
            <a:pPr algn="ctr"/>
            <a:r>
              <a:rPr lang="en-US" sz="5400" b="1" dirty="0">
                <a:latin typeface="Chalkboard" panose="03050602040202020205" pitchFamily="66" charset="77"/>
              </a:rPr>
              <a:t>Agenda</a:t>
            </a:r>
            <a:endParaRPr lang="en-US" b="1" dirty="0">
              <a:latin typeface="Chalkboard" panose="03050602040202020205" pitchFamily="66" charset="77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169904A-48AB-4B79-8010-F8F5B9284ED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91561955"/>
              </p:ext>
            </p:extLst>
          </p:nvPr>
        </p:nvGraphicFramePr>
        <p:xfrm>
          <a:off x="1096963" y="2098515"/>
          <a:ext cx="10058400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40018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164BF-0D13-794B-BCA3-2A4EAD94E3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pPr algn="ctr"/>
            <a:r>
              <a:rPr lang="en-US" sz="5400" b="1" dirty="0">
                <a:latin typeface="Chalkboard" panose="03050602040202020205" pitchFamily="66" charset="77"/>
              </a:rPr>
              <a:t>Query &amp; Mutation</a:t>
            </a:r>
            <a:endParaRPr lang="en-US" sz="4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FBFC99-73C0-224B-9F35-819DA329BE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Chalkboard" panose="03050602040202020205" pitchFamily="66" charset="77"/>
              </a:rPr>
              <a:t>Query</a:t>
            </a:r>
          </a:p>
          <a:p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Chalkboard" panose="03050602040202020205" pitchFamily="66" charset="77"/>
              </a:rPr>
              <a:t>Arguments</a:t>
            </a:r>
          </a:p>
          <a:p>
            <a:r>
              <a:rPr lang="en-US" sz="2000" b="1" dirty="0">
                <a:solidFill>
                  <a:srgbClr val="FF2F92"/>
                </a:solidFill>
                <a:latin typeface="Chalkboard" panose="03050602040202020205" pitchFamily="66" charset="77"/>
              </a:rPr>
              <a:t>Mutation</a:t>
            </a:r>
          </a:p>
          <a:p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Chalkboard" panose="03050602040202020205" pitchFamily="66" charset="77"/>
              </a:rPr>
              <a:t>Operation Name</a:t>
            </a:r>
          </a:p>
          <a:p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Chalkboard" panose="03050602040202020205" pitchFamily="66" charset="77"/>
              </a:rPr>
              <a:t>Fragment</a:t>
            </a:r>
          </a:p>
          <a:p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Chalkboard" panose="03050602040202020205" pitchFamily="66" charset="77"/>
              </a:rPr>
              <a:t>Alias</a:t>
            </a:r>
          </a:p>
          <a:p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Chalkboard" panose="03050602040202020205" pitchFamily="66" charset="77"/>
              </a:rPr>
              <a:t>Variable</a:t>
            </a:r>
          </a:p>
          <a:p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Chalkboard" panose="03050602040202020205" pitchFamily="66" charset="77"/>
              </a:rPr>
              <a:t>Directive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C4BBE14-49EE-9A4F-879C-1D5F009F94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19416" y="1341874"/>
            <a:ext cx="8269854" cy="4408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2831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164BF-0D13-794B-BCA3-2A4EAD94E3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pPr algn="ctr"/>
            <a:r>
              <a:rPr lang="en-US" sz="5400" b="1" dirty="0">
                <a:latin typeface="Chalkboard" panose="03050602040202020205" pitchFamily="66" charset="77"/>
              </a:rPr>
              <a:t>Query &amp; Mutation</a:t>
            </a:r>
            <a:endParaRPr lang="en-US" sz="4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FBFC99-73C0-224B-9F35-819DA329BE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Chalkboard" panose="03050602040202020205" pitchFamily="66" charset="77"/>
              </a:rPr>
              <a:t>Query</a:t>
            </a:r>
          </a:p>
          <a:p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Chalkboard" panose="03050602040202020205" pitchFamily="66" charset="77"/>
              </a:rPr>
              <a:t>Arguments</a:t>
            </a:r>
          </a:p>
          <a:p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Chalkboard" panose="03050602040202020205" pitchFamily="66" charset="77"/>
              </a:rPr>
              <a:t>Mutation</a:t>
            </a:r>
          </a:p>
          <a:p>
            <a:r>
              <a:rPr lang="en-US" sz="2000" b="1" dirty="0">
                <a:solidFill>
                  <a:srgbClr val="FF2F92"/>
                </a:solidFill>
                <a:latin typeface="Chalkboard" panose="03050602040202020205" pitchFamily="66" charset="77"/>
              </a:rPr>
              <a:t>Operation Name</a:t>
            </a:r>
          </a:p>
          <a:p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Chalkboard" panose="03050602040202020205" pitchFamily="66" charset="77"/>
              </a:rPr>
              <a:t>Fragment</a:t>
            </a:r>
          </a:p>
          <a:p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Chalkboard" panose="03050602040202020205" pitchFamily="66" charset="77"/>
              </a:rPr>
              <a:t>Alias</a:t>
            </a:r>
          </a:p>
          <a:p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Chalkboard" panose="03050602040202020205" pitchFamily="66" charset="77"/>
              </a:rPr>
              <a:t>Variable</a:t>
            </a:r>
          </a:p>
          <a:p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Chalkboard" panose="03050602040202020205" pitchFamily="66" charset="77"/>
              </a:rPr>
              <a:t>Directive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C4BBE14-49EE-9A4F-879C-1D5F009F94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74826" y="1205181"/>
            <a:ext cx="6914673" cy="5514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2990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164BF-0D13-794B-BCA3-2A4EAD94E3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pPr algn="ctr"/>
            <a:r>
              <a:rPr lang="en-US" sz="5400" b="1" dirty="0">
                <a:latin typeface="Chalkboard" panose="03050602040202020205" pitchFamily="66" charset="77"/>
              </a:rPr>
              <a:t>Query &amp; Mutation</a:t>
            </a:r>
            <a:endParaRPr lang="en-US" sz="4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FBFC99-73C0-224B-9F35-819DA329BE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Chalkboard" panose="03050602040202020205" pitchFamily="66" charset="77"/>
              </a:rPr>
              <a:t>Query</a:t>
            </a:r>
          </a:p>
          <a:p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Chalkboard" panose="03050602040202020205" pitchFamily="66" charset="77"/>
              </a:rPr>
              <a:t>Arguments</a:t>
            </a:r>
          </a:p>
          <a:p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Chalkboard" panose="03050602040202020205" pitchFamily="66" charset="77"/>
              </a:rPr>
              <a:t>Mutation</a:t>
            </a:r>
          </a:p>
          <a:p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Chalkboard" panose="03050602040202020205" pitchFamily="66" charset="77"/>
              </a:rPr>
              <a:t>Operation Name</a:t>
            </a:r>
          </a:p>
          <a:p>
            <a:r>
              <a:rPr lang="en-US" sz="2000" b="1" dirty="0">
                <a:solidFill>
                  <a:srgbClr val="FF2F92"/>
                </a:solidFill>
                <a:latin typeface="Chalkboard" panose="03050602040202020205" pitchFamily="66" charset="77"/>
              </a:rPr>
              <a:t>Fragment</a:t>
            </a:r>
          </a:p>
          <a:p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Chalkboard" panose="03050602040202020205" pitchFamily="66" charset="77"/>
              </a:rPr>
              <a:t>Alias</a:t>
            </a:r>
          </a:p>
          <a:p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Chalkboard" panose="03050602040202020205" pitchFamily="66" charset="77"/>
              </a:rPr>
              <a:t>Variable</a:t>
            </a:r>
          </a:p>
          <a:p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Chalkboard" panose="03050602040202020205" pitchFamily="66" charset="77"/>
              </a:rPr>
              <a:t>Directive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C4BBE14-49EE-9A4F-879C-1D5F009F94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23684" y="1205182"/>
            <a:ext cx="6541189" cy="5865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7457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164BF-0D13-794B-BCA3-2A4EAD94E3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pPr algn="ctr"/>
            <a:r>
              <a:rPr lang="en-US" sz="5400" b="1" dirty="0">
                <a:latin typeface="Chalkboard" panose="03050602040202020205" pitchFamily="66" charset="77"/>
              </a:rPr>
              <a:t>Query &amp; Mutation</a:t>
            </a:r>
            <a:endParaRPr lang="en-US" sz="4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FBFC99-73C0-224B-9F35-819DA329BE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Chalkboard" panose="03050602040202020205" pitchFamily="66" charset="77"/>
              </a:rPr>
              <a:t>Query</a:t>
            </a:r>
          </a:p>
          <a:p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Chalkboard" panose="03050602040202020205" pitchFamily="66" charset="77"/>
              </a:rPr>
              <a:t>Arguments</a:t>
            </a:r>
          </a:p>
          <a:p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Chalkboard" panose="03050602040202020205" pitchFamily="66" charset="77"/>
              </a:rPr>
              <a:t>Mutation</a:t>
            </a:r>
          </a:p>
          <a:p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Chalkboard" panose="03050602040202020205" pitchFamily="66" charset="77"/>
              </a:rPr>
              <a:t>Operation Name</a:t>
            </a:r>
          </a:p>
          <a:p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Chalkboard" panose="03050602040202020205" pitchFamily="66" charset="77"/>
              </a:rPr>
              <a:t>Fragment</a:t>
            </a:r>
          </a:p>
          <a:p>
            <a:r>
              <a:rPr lang="en-US" sz="2000" b="1" dirty="0">
                <a:solidFill>
                  <a:srgbClr val="FF2F92"/>
                </a:solidFill>
                <a:latin typeface="Chalkboard" panose="03050602040202020205" pitchFamily="66" charset="77"/>
              </a:rPr>
              <a:t>Alias</a:t>
            </a:r>
          </a:p>
          <a:p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Chalkboard" panose="03050602040202020205" pitchFamily="66" charset="77"/>
              </a:rPr>
              <a:t>Variable</a:t>
            </a:r>
          </a:p>
          <a:p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Chalkboard" panose="03050602040202020205" pitchFamily="66" charset="77"/>
              </a:rPr>
              <a:t>Directive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C4BBE14-49EE-9A4F-879C-1D5F009F94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75096" y="1205182"/>
            <a:ext cx="7531230" cy="525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0295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164BF-0D13-794B-BCA3-2A4EAD94E3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pPr algn="ctr"/>
            <a:r>
              <a:rPr lang="en-US" sz="5400" b="1" dirty="0">
                <a:latin typeface="Chalkboard" panose="03050602040202020205" pitchFamily="66" charset="77"/>
              </a:rPr>
              <a:t>Query &amp; Mutation</a:t>
            </a:r>
            <a:endParaRPr lang="en-US" sz="4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FBFC99-73C0-224B-9F35-819DA329BE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Chalkboard" panose="03050602040202020205" pitchFamily="66" charset="77"/>
              </a:rPr>
              <a:t>Query</a:t>
            </a:r>
          </a:p>
          <a:p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Chalkboard" panose="03050602040202020205" pitchFamily="66" charset="77"/>
              </a:rPr>
              <a:t>Arguments</a:t>
            </a:r>
          </a:p>
          <a:p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Chalkboard" panose="03050602040202020205" pitchFamily="66" charset="77"/>
              </a:rPr>
              <a:t>Mutation</a:t>
            </a:r>
          </a:p>
          <a:p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Chalkboard" panose="03050602040202020205" pitchFamily="66" charset="77"/>
              </a:rPr>
              <a:t>Operation Name</a:t>
            </a:r>
          </a:p>
          <a:p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Chalkboard" panose="03050602040202020205" pitchFamily="66" charset="77"/>
              </a:rPr>
              <a:t>Fragment</a:t>
            </a:r>
          </a:p>
          <a:p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Chalkboard" panose="03050602040202020205" pitchFamily="66" charset="77"/>
              </a:rPr>
              <a:t>Alias</a:t>
            </a:r>
          </a:p>
          <a:p>
            <a:r>
              <a:rPr lang="en-US" sz="2000" b="1" dirty="0">
                <a:solidFill>
                  <a:srgbClr val="FF2F92"/>
                </a:solidFill>
                <a:latin typeface="Chalkboard" panose="03050602040202020205" pitchFamily="66" charset="77"/>
              </a:rPr>
              <a:t>Variable</a:t>
            </a:r>
          </a:p>
          <a:p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Chalkboard" panose="03050602040202020205" pitchFamily="66" charset="77"/>
              </a:rPr>
              <a:t>Directive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C4BBE14-49EE-9A4F-879C-1D5F009F94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19416" y="1478566"/>
            <a:ext cx="8269854" cy="4134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69228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164BF-0D13-794B-BCA3-2A4EAD94E3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pPr algn="ctr"/>
            <a:r>
              <a:rPr lang="en-US" sz="5400" b="1" dirty="0">
                <a:latin typeface="Chalkboard" panose="03050602040202020205" pitchFamily="66" charset="77"/>
              </a:rPr>
              <a:t>Query &amp; Mutation</a:t>
            </a:r>
            <a:endParaRPr lang="en-US" sz="4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FBFC99-73C0-224B-9F35-819DA329BE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Chalkboard" panose="03050602040202020205" pitchFamily="66" charset="77"/>
              </a:rPr>
              <a:t>Query</a:t>
            </a:r>
          </a:p>
          <a:p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Chalkboard" panose="03050602040202020205" pitchFamily="66" charset="77"/>
              </a:rPr>
              <a:t>Arguments</a:t>
            </a:r>
          </a:p>
          <a:p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Chalkboard" panose="03050602040202020205" pitchFamily="66" charset="77"/>
              </a:rPr>
              <a:t>Mutation</a:t>
            </a:r>
          </a:p>
          <a:p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Chalkboard" panose="03050602040202020205" pitchFamily="66" charset="77"/>
              </a:rPr>
              <a:t>Operation Name</a:t>
            </a:r>
          </a:p>
          <a:p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Chalkboard" panose="03050602040202020205" pitchFamily="66" charset="77"/>
              </a:rPr>
              <a:t>Fragment</a:t>
            </a:r>
          </a:p>
          <a:p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Chalkboard" panose="03050602040202020205" pitchFamily="66" charset="77"/>
              </a:rPr>
              <a:t>Alias</a:t>
            </a:r>
          </a:p>
          <a:p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Chalkboard" panose="03050602040202020205" pitchFamily="66" charset="77"/>
              </a:rPr>
              <a:t>Variable</a:t>
            </a:r>
          </a:p>
          <a:p>
            <a:r>
              <a:rPr lang="en-US" sz="2000" b="1" dirty="0">
                <a:solidFill>
                  <a:srgbClr val="FF2F92"/>
                </a:solidFill>
                <a:latin typeface="Chalkboard" panose="03050602040202020205" pitchFamily="66" charset="77"/>
              </a:rPr>
              <a:t>Directive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C4BBE14-49EE-9A4F-879C-1D5F009F94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19416" y="1205182"/>
            <a:ext cx="8269854" cy="4681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890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>
            <a:extLst>
              <a:ext uri="{FF2B5EF4-FFF2-40B4-BE49-F238E27FC236}">
                <a16:creationId xmlns:a16="http://schemas.microsoft.com/office/drawing/2014/main" id="{A5C69D79-B594-4342-86F4-96CB63F52D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175" y="10"/>
            <a:ext cx="1218565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Rectangle 74">
            <a:extLst>
              <a:ext uri="{FF2B5EF4-FFF2-40B4-BE49-F238E27FC236}">
                <a16:creationId xmlns:a16="http://schemas.microsoft.com/office/drawing/2014/main" id="{7319A1DD-F557-4EC6-8A8C-F7617B4CD6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118982"/>
            <a:ext cx="7537704" cy="2462668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12FEBB6-BBD7-4667-9E15-65083816FFF8}"/>
              </a:ext>
            </a:extLst>
          </p:cNvPr>
          <p:cNvSpPr txBox="1"/>
          <p:nvPr/>
        </p:nvSpPr>
        <p:spPr>
          <a:xfrm>
            <a:off x="735791" y="3331444"/>
            <a:ext cx="6470692" cy="122930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spc="-50" dirty="0">
                <a:latin typeface="Chalkboard" panose="03050602040202020205" pitchFamily="66" charset="77"/>
                <a:ea typeface="+mj-ea"/>
                <a:cs typeface="+mj-cs"/>
              </a:rPr>
              <a:t>Data Access Layer with Prisma</a:t>
            </a:r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D28A9C89-B313-458F-9C85-515930A51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72429" y="4641183"/>
            <a:ext cx="6309360" cy="0"/>
          </a:xfrm>
          <a:prstGeom prst="line">
            <a:avLst/>
          </a:prstGeom>
          <a:ln w="19050">
            <a:solidFill>
              <a:schemeClr val="accent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Rectangle 78">
            <a:extLst>
              <a:ext uri="{FF2B5EF4-FFF2-40B4-BE49-F238E27FC236}">
                <a16:creationId xmlns:a16="http://schemas.microsoft.com/office/drawing/2014/main" id="{C390A367-0330-4E03-9D5F-40308A7975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A0E8B9-6134-4378-8A50-C56781BBF63F}"/>
              </a:ext>
            </a:extLst>
          </p:cNvPr>
          <p:cNvSpPr/>
          <p:nvPr/>
        </p:nvSpPr>
        <p:spPr>
          <a:xfrm>
            <a:off x="4069842" y="2834766"/>
            <a:ext cx="5424994" cy="1188467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818305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D57B3-9B1B-4F94-B250-78C2EAFAF4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5400" b="1" dirty="0">
                <a:latin typeface="Chalkboard" panose="03050602040202020205" pitchFamily="66" charset="77"/>
              </a:rPr>
              <a:t>What is Prisma?</a:t>
            </a:r>
            <a:endParaRPr lang="en-US" sz="4400" b="1" dirty="0">
              <a:latin typeface="Chalkboard" panose="03050602040202020205" pitchFamily="66" charset="77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1BF0F8-DCE2-5C41-B377-7FD5DB77E8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20642CC7-C1BC-824A-B30D-6151B5B580E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45132696"/>
              </p:ext>
            </p:extLst>
          </p:nvPr>
        </p:nvGraphicFramePr>
        <p:xfrm>
          <a:off x="1097281" y="2108201"/>
          <a:ext cx="10058400" cy="37608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716956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B6ABC94-1744-5546-BC33-B1B7E4D134C1}"/>
              </a:ext>
            </a:extLst>
          </p:cNvPr>
          <p:cNvSpPr txBox="1">
            <a:spLocks/>
          </p:cNvSpPr>
          <p:nvPr/>
        </p:nvSpPr>
        <p:spPr>
          <a:xfrm>
            <a:off x="807720" y="2703621"/>
            <a:ext cx="10058400" cy="145075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200" i="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5400" b="1" dirty="0">
              <a:latin typeface="Chalkboard" panose="03050602040202020205" pitchFamily="66" charset="77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E415020-6BE5-EC44-BF19-9791B5057AB3}"/>
              </a:ext>
            </a:extLst>
          </p:cNvPr>
          <p:cNvSpPr txBox="1">
            <a:spLocks/>
          </p:cNvSpPr>
          <p:nvPr/>
        </p:nvSpPr>
        <p:spPr>
          <a:xfrm>
            <a:off x="1036320" y="286603"/>
            <a:ext cx="10058400" cy="1450757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200" i="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b="1" dirty="0">
                <a:latin typeface="Chalkboard" panose="03050602040202020205" pitchFamily="66" charset="77"/>
              </a:rPr>
              <a:t>How Prisma Works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FF4E5DBD-4592-EF44-87E3-882135702E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00" y="2425700"/>
            <a:ext cx="9652000" cy="200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65936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D57B3-9B1B-4F94-B250-78C2EAFAF4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5400" b="1" dirty="0">
                <a:solidFill>
                  <a:schemeClr val="tx1"/>
                </a:solidFill>
                <a:latin typeface="Chalkboard" panose="03050602040202020205" pitchFamily="66" charset="77"/>
              </a:rPr>
              <a:t>3-Main Concept</a:t>
            </a:r>
            <a:endParaRPr lang="en-US" sz="4400" b="1" dirty="0">
              <a:latin typeface="Chalkboard" panose="03050602040202020205" pitchFamily="66" charset="77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1BF0F8-DCE2-5C41-B377-7FD5DB77E8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0B4CDD0-D9B7-5C47-954D-C1A62E38CAE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29886864"/>
              </p:ext>
            </p:extLst>
          </p:nvPr>
        </p:nvGraphicFramePr>
        <p:xfrm>
          <a:off x="1097281" y="2108201"/>
          <a:ext cx="10058399" cy="37608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Oval 7">
            <a:extLst>
              <a:ext uri="{FF2B5EF4-FFF2-40B4-BE49-F238E27FC236}">
                <a16:creationId xmlns:a16="http://schemas.microsoft.com/office/drawing/2014/main" id="{E0132777-FC17-1D4A-A600-BAFBB0152333}"/>
              </a:ext>
            </a:extLst>
          </p:cNvPr>
          <p:cNvSpPr/>
          <p:nvPr/>
        </p:nvSpPr>
        <p:spPr>
          <a:xfrm>
            <a:off x="2307264" y="2445489"/>
            <a:ext cx="393404" cy="393405"/>
          </a:xfrm>
          <a:prstGeom prst="ellipse">
            <a:avLst/>
          </a:prstGeom>
          <a:noFill/>
          <a:ln w="38100">
            <a:solidFill>
              <a:srgbClr val="FF2F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C7BB0B9-177D-F944-8D18-6280B20D023E}"/>
              </a:ext>
            </a:extLst>
          </p:cNvPr>
          <p:cNvSpPr/>
          <p:nvPr/>
        </p:nvSpPr>
        <p:spPr>
          <a:xfrm>
            <a:off x="2339163" y="3791943"/>
            <a:ext cx="393404" cy="393405"/>
          </a:xfrm>
          <a:prstGeom prst="ellipse">
            <a:avLst/>
          </a:prstGeom>
          <a:noFill/>
          <a:ln w="38100">
            <a:solidFill>
              <a:srgbClr val="FF2F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3210C25-BAA1-0B43-9CE5-75EF0F55395B}"/>
              </a:ext>
            </a:extLst>
          </p:cNvPr>
          <p:cNvSpPr/>
          <p:nvPr/>
        </p:nvSpPr>
        <p:spPr>
          <a:xfrm>
            <a:off x="2339163" y="5121349"/>
            <a:ext cx="393404" cy="393405"/>
          </a:xfrm>
          <a:prstGeom prst="ellipse">
            <a:avLst/>
          </a:prstGeom>
          <a:noFill/>
          <a:ln w="38100">
            <a:solidFill>
              <a:srgbClr val="FF2F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6287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Rectangle 93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866EB50F-B5E5-0143-AF56-C0D703F94FC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 t="6029" b="970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98" name="Rectangle 97">
            <a:extLst>
              <a:ext uri="{FF2B5EF4-FFF2-40B4-BE49-F238E27FC236}">
                <a16:creationId xmlns:a16="http://schemas.microsoft.com/office/drawing/2014/main" id="{7319A1DD-F557-4EC6-8A8C-F7617B4CD6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118982"/>
            <a:ext cx="7537704" cy="2462668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12FEBB6-BBD7-4667-9E15-65083816FFF8}"/>
              </a:ext>
            </a:extLst>
          </p:cNvPr>
          <p:cNvSpPr txBox="1"/>
          <p:nvPr/>
        </p:nvSpPr>
        <p:spPr>
          <a:xfrm>
            <a:off x="735791" y="3331444"/>
            <a:ext cx="6470692" cy="122930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000" spc="-50" dirty="0">
                <a:latin typeface="Chalkboard" panose="03050602040202020205" pitchFamily="66" charset="77"/>
                <a:ea typeface="+mj-ea"/>
                <a:cs typeface="+mj-cs"/>
              </a:rPr>
              <a:t>Architecture</a:t>
            </a:r>
          </a:p>
        </p:txBody>
      </p: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D28A9C89-B313-458F-9C85-515930A51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72429" y="4641183"/>
            <a:ext cx="6309360" cy="0"/>
          </a:xfrm>
          <a:prstGeom prst="line">
            <a:avLst/>
          </a:prstGeom>
          <a:ln w="19050">
            <a:solidFill>
              <a:schemeClr val="accent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Rectangle 101">
            <a:extLst>
              <a:ext uri="{FF2B5EF4-FFF2-40B4-BE49-F238E27FC236}">
                <a16:creationId xmlns:a16="http://schemas.microsoft.com/office/drawing/2014/main" id="{C390A367-0330-4E03-9D5F-40308A7975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A0E8B9-6134-4378-8A50-C56781BBF63F}"/>
              </a:ext>
            </a:extLst>
          </p:cNvPr>
          <p:cNvSpPr/>
          <p:nvPr/>
        </p:nvSpPr>
        <p:spPr>
          <a:xfrm>
            <a:off x="4069842" y="2834766"/>
            <a:ext cx="5424994" cy="1188467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38608947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9">
            <a:extLst>
              <a:ext uri="{FF2B5EF4-FFF2-40B4-BE49-F238E27FC236}">
                <a16:creationId xmlns:a16="http://schemas.microsoft.com/office/drawing/2014/main" id="{13BCCAE5-A35B-4B66-A4A7-E23C34A40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4933DC-D577-422B-8D97-1AAFAE08A6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6320" y="286603"/>
            <a:ext cx="10058400" cy="1450757"/>
          </a:xfrm>
        </p:spPr>
        <p:txBody>
          <a:bodyPr>
            <a:normAutofit/>
          </a:bodyPr>
          <a:lstStyle/>
          <a:p>
            <a:pPr algn="ctr"/>
            <a:r>
              <a:rPr lang="en-US" sz="5400" b="1" dirty="0">
                <a:latin typeface="Chalkboard" panose="03050602040202020205" pitchFamily="66" charset="77"/>
              </a:rPr>
              <a:t>1. </a:t>
            </a:r>
            <a:r>
              <a:rPr lang="en-US" sz="5400" b="1" dirty="0" err="1">
                <a:latin typeface="Chalkboard" panose="03050602040202020205" pitchFamily="66" charset="77"/>
              </a:rPr>
              <a:t>Datamodel</a:t>
            </a:r>
            <a:endParaRPr lang="en-US" sz="5400" b="1" dirty="0">
              <a:latin typeface="Chalkboard" panose="03050602040202020205" pitchFamily="66" charset="77"/>
            </a:endParaRPr>
          </a:p>
        </p:txBody>
      </p:sp>
      <p:cxnSp>
        <p:nvCxnSpPr>
          <p:cNvPr id="16" name="Straight Connector 11">
            <a:extLst>
              <a:ext uri="{FF2B5EF4-FFF2-40B4-BE49-F238E27FC236}">
                <a16:creationId xmlns:a16="http://schemas.microsoft.com/office/drawing/2014/main" id="{6987BDFB-DE64-4B56-B44F-45FAE19FA9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06573" y="1895846"/>
            <a:ext cx="978408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EBCD48A9-2CC1-284C-BB1B-5965AC332C5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27681155"/>
              </p:ext>
            </p:extLst>
          </p:nvPr>
        </p:nvGraphicFramePr>
        <p:xfrm>
          <a:off x="1106573" y="2108199"/>
          <a:ext cx="9784079" cy="37608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4" name="Rectangle 13">
            <a:extLst>
              <a:ext uri="{FF2B5EF4-FFF2-40B4-BE49-F238E27FC236}">
                <a16:creationId xmlns:a16="http://schemas.microsoft.com/office/drawing/2014/main" id="{9E4CE3CF-6887-4947-8090-EC10F183F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28962405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B6ABC94-1744-5546-BC33-B1B7E4D134C1}"/>
              </a:ext>
            </a:extLst>
          </p:cNvPr>
          <p:cNvSpPr txBox="1">
            <a:spLocks/>
          </p:cNvSpPr>
          <p:nvPr/>
        </p:nvSpPr>
        <p:spPr>
          <a:xfrm>
            <a:off x="807720" y="2703621"/>
            <a:ext cx="10058400" cy="145075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200" i="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5400" b="1" dirty="0">
              <a:latin typeface="Chalkboard" panose="03050602040202020205" pitchFamily="66" charset="77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E415020-6BE5-EC44-BF19-9791B5057AB3}"/>
              </a:ext>
            </a:extLst>
          </p:cNvPr>
          <p:cNvSpPr txBox="1">
            <a:spLocks/>
          </p:cNvSpPr>
          <p:nvPr/>
        </p:nvSpPr>
        <p:spPr>
          <a:xfrm>
            <a:off x="1036320" y="286603"/>
            <a:ext cx="10058400" cy="1450757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200" i="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b="1" dirty="0">
                <a:latin typeface="Chalkboard" panose="03050602040202020205" pitchFamily="66" charset="77"/>
              </a:rPr>
              <a:t>Example </a:t>
            </a:r>
            <a:r>
              <a:rPr lang="en-US" sz="5400" b="1" dirty="0" err="1">
                <a:latin typeface="Chalkboard" panose="03050602040202020205" pitchFamily="66" charset="77"/>
              </a:rPr>
              <a:t>Datamodel</a:t>
            </a:r>
            <a:endParaRPr lang="en-US" sz="5400" b="1" dirty="0">
              <a:latin typeface="Chalkboard" panose="03050602040202020205" pitchFamily="66" charset="77"/>
            </a:endParaRPr>
          </a:p>
        </p:txBody>
      </p:sp>
      <p:pic>
        <p:nvPicPr>
          <p:cNvPr id="5" name="Picture 4" descr="A screen shot of a computer&#10;&#10;Description automatically generated">
            <a:extLst>
              <a:ext uri="{FF2B5EF4-FFF2-40B4-BE49-F238E27FC236}">
                <a16:creationId xmlns:a16="http://schemas.microsoft.com/office/drawing/2014/main" id="{E2F97053-B25A-4A47-A873-DB43861467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867" y="676887"/>
            <a:ext cx="11077594" cy="627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51617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9">
            <a:extLst>
              <a:ext uri="{FF2B5EF4-FFF2-40B4-BE49-F238E27FC236}">
                <a16:creationId xmlns:a16="http://schemas.microsoft.com/office/drawing/2014/main" id="{13BCCAE5-A35B-4B66-A4A7-E23C34A40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4933DC-D577-422B-8D97-1AAFAE08A6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6320" y="286603"/>
            <a:ext cx="10058400" cy="1450757"/>
          </a:xfrm>
        </p:spPr>
        <p:txBody>
          <a:bodyPr>
            <a:normAutofit/>
          </a:bodyPr>
          <a:lstStyle/>
          <a:p>
            <a:pPr algn="ctr"/>
            <a:r>
              <a:rPr lang="en-US" sz="5400" b="1" dirty="0">
                <a:latin typeface="Chalkboard" panose="03050602040202020205" pitchFamily="66" charset="77"/>
              </a:rPr>
              <a:t>2. Prisma Server</a:t>
            </a:r>
          </a:p>
        </p:txBody>
      </p:sp>
      <p:cxnSp>
        <p:nvCxnSpPr>
          <p:cNvPr id="16" name="Straight Connector 11">
            <a:extLst>
              <a:ext uri="{FF2B5EF4-FFF2-40B4-BE49-F238E27FC236}">
                <a16:creationId xmlns:a16="http://schemas.microsoft.com/office/drawing/2014/main" id="{6987BDFB-DE64-4B56-B44F-45FAE19FA9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06573" y="1895846"/>
            <a:ext cx="978408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EBCD48A9-2CC1-284C-BB1B-5965AC332C5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72112917"/>
              </p:ext>
            </p:extLst>
          </p:nvPr>
        </p:nvGraphicFramePr>
        <p:xfrm>
          <a:off x="1106573" y="2108199"/>
          <a:ext cx="9784079" cy="37608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4" name="Rectangle 13">
            <a:extLst>
              <a:ext uri="{FF2B5EF4-FFF2-40B4-BE49-F238E27FC236}">
                <a16:creationId xmlns:a16="http://schemas.microsoft.com/office/drawing/2014/main" id="{9E4CE3CF-6887-4947-8090-EC10F183F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69765828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9">
            <a:extLst>
              <a:ext uri="{FF2B5EF4-FFF2-40B4-BE49-F238E27FC236}">
                <a16:creationId xmlns:a16="http://schemas.microsoft.com/office/drawing/2014/main" id="{13BCCAE5-A35B-4B66-A4A7-E23C34A40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4933DC-D577-422B-8D97-1AAFAE08A6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6320" y="286603"/>
            <a:ext cx="10058400" cy="1450757"/>
          </a:xfrm>
        </p:spPr>
        <p:txBody>
          <a:bodyPr>
            <a:normAutofit/>
          </a:bodyPr>
          <a:lstStyle/>
          <a:p>
            <a:pPr algn="ctr"/>
            <a:r>
              <a:rPr lang="en-US" sz="5400" b="1" dirty="0">
                <a:latin typeface="Chalkboard" panose="03050602040202020205" pitchFamily="66" charset="77"/>
              </a:rPr>
              <a:t>2. Prisma Server</a:t>
            </a:r>
          </a:p>
        </p:txBody>
      </p:sp>
      <p:cxnSp>
        <p:nvCxnSpPr>
          <p:cNvPr id="16" name="Straight Connector 11">
            <a:extLst>
              <a:ext uri="{FF2B5EF4-FFF2-40B4-BE49-F238E27FC236}">
                <a16:creationId xmlns:a16="http://schemas.microsoft.com/office/drawing/2014/main" id="{6987BDFB-DE64-4B56-B44F-45FAE19FA9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06573" y="1895846"/>
            <a:ext cx="978408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9E4CE3CF-6887-4947-8090-EC10F183F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45587EE3-504D-AE47-A205-E2BA5FCB34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422" y="2498721"/>
            <a:ext cx="9557155" cy="2453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68576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B6ABC94-1744-5546-BC33-B1B7E4D134C1}"/>
              </a:ext>
            </a:extLst>
          </p:cNvPr>
          <p:cNvSpPr txBox="1">
            <a:spLocks/>
          </p:cNvSpPr>
          <p:nvPr/>
        </p:nvSpPr>
        <p:spPr>
          <a:xfrm>
            <a:off x="807720" y="2703621"/>
            <a:ext cx="10058400" cy="145075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200" i="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5400" b="1" dirty="0">
              <a:latin typeface="Chalkboard" panose="03050602040202020205" pitchFamily="66" charset="77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E415020-6BE5-EC44-BF19-9791B5057AB3}"/>
              </a:ext>
            </a:extLst>
          </p:cNvPr>
          <p:cNvSpPr txBox="1">
            <a:spLocks/>
          </p:cNvSpPr>
          <p:nvPr/>
        </p:nvSpPr>
        <p:spPr>
          <a:xfrm>
            <a:off x="1036320" y="286603"/>
            <a:ext cx="10058400" cy="1450757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200" i="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b="1" dirty="0">
                <a:latin typeface="Chalkboard" panose="03050602040202020205" pitchFamily="66" charset="77"/>
              </a:rPr>
              <a:t>Minimal </a:t>
            </a:r>
            <a:r>
              <a:rPr lang="en-US" sz="5400" b="1" dirty="0" err="1">
                <a:latin typeface="Chalkboard" panose="03050602040202020205" pitchFamily="66" charset="77"/>
              </a:rPr>
              <a:t>prisma.yml</a:t>
            </a:r>
            <a:endParaRPr lang="en-US" sz="5400" b="1" dirty="0">
              <a:latin typeface="Chalkboard" panose="03050602040202020205" pitchFamily="66" charset="77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5CACE89-FCB5-D540-8E13-C8BF7E9CEED5}"/>
              </a:ext>
            </a:extLst>
          </p:cNvPr>
          <p:cNvSpPr txBox="1">
            <a:spLocks/>
          </p:cNvSpPr>
          <p:nvPr/>
        </p:nvSpPr>
        <p:spPr>
          <a:xfrm>
            <a:off x="1097280" y="2108201"/>
            <a:ext cx="10287000" cy="376089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endpoint: http://localhost:4466 </a:t>
            </a:r>
          </a:p>
          <a:p>
            <a:r>
              <a:rPr lang="en-US" sz="24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datamodel</a:t>
            </a:r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24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datamodel.prisma</a:t>
            </a:r>
            <a:endParaRPr lang="en-US" sz="24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747510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9">
            <a:extLst>
              <a:ext uri="{FF2B5EF4-FFF2-40B4-BE49-F238E27FC236}">
                <a16:creationId xmlns:a16="http://schemas.microsoft.com/office/drawing/2014/main" id="{13BCCAE5-A35B-4B66-A4A7-E23C34A40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4933DC-D577-422B-8D97-1AAFAE08A6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6320" y="286603"/>
            <a:ext cx="10058400" cy="1450757"/>
          </a:xfrm>
        </p:spPr>
        <p:txBody>
          <a:bodyPr>
            <a:normAutofit/>
          </a:bodyPr>
          <a:lstStyle/>
          <a:p>
            <a:pPr algn="ctr"/>
            <a:r>
              <a:rPr lang="en-US" sz="5400" b="1" dirty="0">
                <a:latin typeface="Chalkboard" panose="03050602040202020205" pitchFamily="66" charset="77"/>
              </a:rPr>
              <a:t>3. Prisma Client</a:t>
            </a:r>
          </a:p>
        </p:txBody>
      </p:sp>
      <p:cxnSp>
        <p:nvCxnSpPr>
          <p:cNvPr id="16" name="Straight Connector 11">
            <a:extLst>
              <a:ext uri="{FF2B5EF4-FFF2-40B4-BE49-F238E27FC236}">
                <a16:creationId xmlns:a16="http://schemas.microsoft.com/office/drawing/2014/main" id="{6987BDFB-DE64-4B56-B44F-45FAE19FA9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06573" y="1895846"/>
            <a:ext cx="978408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EBCD48A9-2CC1-284C-BB1B-5965AC332C5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37274810"/>
              </p:ext>
            </p:extLst>
          </p:nvPr>
        </p:nvGraphicFramePr>
        <p:xfrm>
          <a:off x="1106573" y="2019571"/>
          <a:ext cx="9784079" cy="37608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4" name="Rectangle 13">
            <a:extLst>
              <a:ext uri="{FF2B5EF4-FFF2-40B4-BE49-F238E27FC236}">
                <a16:creationId xmlns:a16="http://schemas.microsoft.com/office/drawing/2014/main" id="{9E4CE3CF-6887-4947-8090-EC10F183F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83354819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9">
            <a:extLst>
              <a:ext uri="{FF2B5EF4-FFF2-40B4-BE49-F238E27FC236}">
                <a16:creationId xmlns:a16="http://schemas.microsoft.com/office/drawing/2014/main" id="{13BCCAE5-A35B-4B66-A4A7-E23C34A40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4933DC-D577-422B-8D97-1AAFAE08A6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6320" y="286603"/>
            <a:ext cx="10058400" cy="1450757"/>
          </a:xfrm>
        </p:spPr>
        <p:txBody>
          <a:bodyPr>
            <a:normAutofit/>
          </a:bodyPr>
          <a:lstStyle/>
          <a:p>
            <a:pPr algn="ctr"/>
            <a:r>
              <a:rPr lang="en-US" sz="5400" b="1" dirty="0">
                <a:latin typeface="Chalkboard" panose="03050602040202020205" pitchFamily="66" charset="77"/>
              </a:rPr>
              <a:t>3. Prisma Client</a:t>
            </a:r>
          </a:p>
        </p:txBody>
      </p:sp>
      <p:cxnSp>
        <p:nvCxnSpPr>
          <p:cNvPr id="16" name="Straight Connector 11">
            <a:extLst>
              <a:ext uri="{FF2B5EF4-FFF2-40B4-BE49-F238E27FC236}">
                <a16:creationId xmlns:a16="http://schemas.microsoft.com/office/drawing/2014/main" id="{6987BDFB-DE64-4B56-B44F-45FAE19FA9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06573" y="1895846"/>
            <a:ext cx="978408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9E4CE3CF-6887-4947-8090-EC10F183F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Picture 3" descr="A picture containing drawing, light&#10;&#10;Description automatically generated">
            <a:extLst>
              <a:ext uri="{FF2B5EF4-FFF2-40B4-BE49-F238E27FC236}">
                <a16:creationId xmlns:a16="http://schemas.microsoft.com/office/drawing/2014/main" id="{F995424B-03EC-0C4D-A2A3-0053B8C7B2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0237" y="2991581"/>
            <a:ext cx="6531525" cy="1795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59037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B6ABC94-1744-5546-BC33-B1B7E4D134C1}"/>
              </a:ext>
            </a:extLst>
          </p:cNvPr>
          <p:cNvSpPr txBox="1">
            <a:spLocks/>
          </p:cNvSpPr>
          <p:nvPr/>
        </p:nvSpPr>
        <p:spPr>
          <a:xfrm>
            <a:off x="807720" y="2703621"/>
            <a:ext cx="10058400" cy="145075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200" i="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5400" b="1" dirty="0">
              <a:latin typeface="Chalkboard" panose="03050602040202020205" pitchFamily="66" charset="77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E415020-6BE5-EC44-BF19-9791B5057AB3}"/>
              </a:ext>
            </a:extLst>
          </p:cNvPr>
          <p:cNvSpPr txBox="1">
            <a:spLocks/>
          </p:cNvSpPr>
          <p:nvPr/>
        </p:nvSpPr>
        <p:spPr>
          <a:xfrm>
            <a:off x="1036320" y="286603"/>
            <a:ext cx="10058400" cy="1450757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200" i="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b="1" dirty="0">
                <a:latin typeface="Chalkboard" panose="03050602040202020205" pitchFamily="66" charset="77"/>
              </a:rPr>
              <a:t>Update </a:t>
            </a:r>
            <a:r>
              <a:rPr lang="en-US" sz="5400" b="1" dirty="0" err="1">
                <a:latin typeface="Chalkboard" panose="03050602040202020205" pitchFamily="66" charset="77"/>
              </a:rPr>
              <a:t>prisma.yml</a:t>
            </a:r>
            <a:endParaRPr lang="en-US" sz="5400" b="1" dirty="0">
              <a:latin typeface="Chalkboard" panose="03050602040202020205" pitchFamily="66" charset="77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5CACE89-FCB5-D540-8E13-C8BF7E9CEED5}"/>
              </a:ext>
            </a:extLst>
          </p:cNvPr>
          <p:cNvSpPr txBox="1">
            <a:spLocks/>
          </p:cNvSpPr>
          <p:nvPr/>
        </p:nvSpPr>
        <p:spPr>
          <a:xfrm>
            <a:off x="1097280" y="2108201"/>
            <a:ext cx="10287000" cy="376089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>
            <a:normAutofit fontScale="92500" lnSpcReduction="20000"/>
          </a:bodyPr>
          <a:lstStyle>
            <a:lvl1pPr marL="91440" indent="-9144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endpoint: http://localhost:4466 </a:t>
            </a:r>
          </a:p>
          <a:p>
            <a:r>
              <a:rPr lang="en-US" sz="20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datamodel</a:t>
            </a:r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20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datamodel.prisma</a:t>
            </a:r>
            <a:endParaRPr lang="en-US" sz="20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generate: </a:t>
            </a:r>
          </a:p>
          <a:p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- generator: </a:t>
            </a:r>
            <a:r>
              <a:rPr lang="en-US" sz="20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javascript</a:t>
            </a:r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-client </a:t>
            </a:r>
          </a:p>
          <a:p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output: ./generated/</a:t>
            </a:r>
            <a:r>
              <a:rPr lang="en-US" sz="20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prisma</a:t>
            </a:r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-client/ </a:t>
            </a:r>
          </a:p>
          <a:p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hooks: </a:t>
            </a:r>
          </a:p>
          <a:p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post-deploy: </a:t>
            </a:r>
          </a:p>
          <a:p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- </a:t>
            </a:r>
            <a:r>
              <a:rPr lang="en-US" sz="20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prisma</a:t>
            </a:r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generate</a:t>
            </a:r>
          </a:p>
        </p:txBody>
      </p:sp>
    </p:spTree>
    <p:extLst>
      <p:ext uri="{BB962C8B-B14F-4D97-AF65-F5344CB8AC3E}">
        <p14:creationId xmlns:p14="http://schemas.microsoft.com/office/powerpoint/2010/main" val="140655209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B6ABC94-1744-5546-BC33-B1B7E4D134C1}"/>
              </a:ext>
            </a:extLst>
          </p:cNvPr>
          <p:cNvSpPr txBox="1">
            <a:spLocks/>
          </p:cNvSpPr>
          <p:nvPr/>
        </p:nvSpPr>
        <p:spPr>
          <a:xfrm>
            <a:off x="807720" y="2703621"/>
            <a:ext cx="10058400" cy="145075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200" i="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5400" b="1" dirty="0">
              <a:latin typeface="Chalkboard" panose="03050602040202020205" pitchFamily="66" charset="77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E415020-6BE5-EC44-BF19-9791B5057AB3}"/>
              </a:ext>
            </a:extLst>
          </p:cNvPr>
          <p:cNvSpPr txBox="1">
            <a:spLocks/>
          </p:cNvSpPr>
          <p:nvPr/>
        </p:nvSpPr>
        <p:spPr>
          <a:xfrm>
            <a:off x="1036320" y="286603"/>
            <a:ext cx="10058400" cy="1450757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200" i="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b="1" dirty="0">
                <a:latin typeface="Chalkboard" panose="03050602040202020205" pitchFamily="66" charset="77"/>
              </a:rPr>
              <a:t>Play with Prisma Client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5CACE89-FCB5-D540-8E13-C8BF7E9CEED5}"/>
              </a:ext>
            </a:extLst>
          </p:cNvPr>
          <p:cNvSpPr txBox="1">
            <a:spLocks/>
          </p:cNvSpPr>
          <p:nvPr/>
        </p:nvSpPr>
        <p:spPr>
          <a:xfrm>
            <a:off x="1097280" y="2108201"/>
            <a:ext cx="10287000" cy="376089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cd </a:t>
            </a:r>
            <a:r>
              <a:rPr lang="en-US" sz="20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prisma</a:t>
            </a:r>
            <a:endParaRPr lang="en-US" sz="20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npm</a:t>
            </a:r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init</a:t>
            </a:r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-y</a:t>
            </a:r>
          </a:p>
          <a:p>
            <a:r>
              <a:rPr lang="en-US" sz="20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npm</a:t>
            </a:r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install </a:t>
            </a:r>
            <a:r>
              <a:rPr lang="en-US" sz="20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prisma</a:t>
            </a:r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-client-lib</a:t>
            </a:r>
          </a:p>
          <a:p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touch </a:t>
            </a:r>
            <a:r>
              <a:rPr lang="en-US" sz="20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playground.js</a:t>
            </a:r>
            <a:endParaRPr lang="en-US" sz="20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code .</a:t>
            </a:r>
          </a:p>
        </p:txBody>
      </p:sp>
    </p:spTree>
    <p:extLst>
      <p:ext uri="{BB962C8B-B14F-4D97-AF65-F5344CB8AC3E}">
        <p14:creationId xmlns:p14="http://schemas.microsoft.com/office/powerpoint/2010/main" val="391501194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02D86877-2A0C-3241-AD07-E3D84DA535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320" y="725378"/>
            <a:ext cx="10185550" cy="685800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CB6ABC94-1744-5546-BC33-B1B7E4D134C1}"/>
              </a:ext>
            </a:extLst>
          </p:cNvPr>
          <p:cNvSpPr txBox="1">
            <a:spLocks/>
          </p:cNvSpPr>
          <p:nvPr/>
        </p:nvSpPr>
        <p:spPr>
          <a:xfrm>
            <a:off x="807720" y="2703621"/>
            <a:ext cx="10058400" cy="145075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200" i="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5400" b="1" dirty="0">
              <a:latin typeface="Chalkboard" panose="03050602040202020205" pitchFamily="66" charset="77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E415020-6BE5-EC44-BF19-9791B5057AB3}"/>
              </a:ext>
            </a:extLst>
          </p:cNvPr>
          <p:cNvSpPr txBox="1">
            <a:spLocks/>
          </p:cNvSpPr>
          <p:nvPr/>
        </p:nvSpPr>
        <p:spPr>
          <a:xfrm>
            <a:off x="1036320" y="286603"/>
            <a:ext cx="10058400" cy="1450757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200" i="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b="1" dirty="0">
                <a:latin typeface="Chalkboard" panose="03050602040202020205" pitchFamily="66" charset="77"/>
              </a:rPr>
              <a:t>Create</a:t>
            </a:r>
          </a:p>
        </p:txBody>
      </p:sp>
    </p:spTree>
    <p:extLst>
      <p:ext uri="{BB962C8B-B14F-4D97-AF65-F5344CB8AC3E}">
        <p14:creationId xmlns:p14="http://schemas.microsoft.com/office/powerpoint/2010/main" val="15764892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3FC1A-E781-4D8F-AB64-708BCAD915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pPr algn="ctr"/>
            <a:r>
              <a:rPr lang="en-US" sz="5400" b="1" dirty="0">
                <a:latin typeface="Chalkboard" panose="03050602040202020205" pitchFamily="66" charset="77"/>
              </a:rPr>
              <a:t>Typical 3-tier Architecture</a:t>
            </a:r>
          </a:p>
        </p:txBody>
      </p:sp>
      <p:pic>
        <p:nvPicPr>
          <p:cNvPr id="5" name="Content Placeholder 4" descr="A close up of a logo&#10;&#10;Description automatically generated">
            <a:extLst>
              <a:ext uri="{FF2B5EF4-FFF2-40B4-BE49-F238E27FC236}">
                <a16:creationId xmlns:a16="http://schemas.microsoft.com/office/drawing/2014/main" id="{5F0F9065-D605-4353-A229-F0573A96F5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5105" y="2562686"/>
            <a:ext cx="7301789" cy="1732628"/>
          </a:xfrm>
        </p:spPr>
      </p:pic>
    </p:spTree>
    <p:extLst>
      <p:ext uri="{BB962C8B-B14F-4D97-AF65-F5344CB8AC3E}">
        <p14:creationId xmlns:p14="http://schemas.microsoft.com/office/powerpoint/2010/main" val="352016645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2D86877-2A0C-3241-AD07-E3D84DA535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18929" y="725378"/>
            <a:ext cx="9820331" cy="685800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CB6ABC94-1744-5546-BC33-B1B7E4D134C1}"/>
              </a:ext>
            </a:extLst>
          </p:cNvPr>
          <p:cNvSpPr txBox="1">
            <a:spLocks/>
          </p:cNvSpPr>
          <p:nvPr/>
        </p:nvSpPr>
        <p:spPr>
          <a:xfrm>
            <a:off x="807720" y="2703621"/>
            <a:ext cx="10058400" cy="145075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200" i="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5400" b="1" dirty="0">
              <a:latin typeface="Chalkboard" panose="03050602040202020205" pitchFamily="66" charset="77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E415020-6BE5-EC44-BF19-9791B5057AB3}"/>
              </a:ext>
            </a:extLst>
          </p:cNvPr>
          <p:cNvSpPr txBox="1">
            <a:spLocks/>
          </p:cNvSpPr>
          <p:nvPr/>
        </p:nvSpPr>
        <p:spPr>
          <a:xfrm>
            <a:off x="1036320" y="286603"/>
            <a:ext cx="10058400" cy="1450757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200" i="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b="1" dirty="0">
                <a:latin typeface="Chalkboard" panose="03050602040202020205" pitchFamily="66" charset="77"/>
              </a:rPr>
              <a:t>Read (All)</a:t>
            </a:r>
          </a:p>
        </p:txBody>
      </p:sp>
    </p:spTree>
    <p:extLst>
      <p:ext uri="{BB962C8B-B14F-4D97-AF65-F5344CB8AC3E}">
        <p14:creationId xmlns:p14="http://schemas.microsoft.com/office/powerpoint/2010/main" val="219962765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2D86877-2A0C-3241-AD07-E3D84DA535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00647" y="725378"/>
            <a:ext cx="8256895" cy="685800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CB6ABC94-1744-5546-BC33-B1B7E4D134C1}"/>
              </a:ext>
            </a:extLst>
          </p:cNvPr>
          <p:cNvSpPr txBox="1">
            <a:spLocks/>
          </p:cNvSpPr>
          <p:nvPr/>
        </p:nvSpPr>
        <p:spPr>
          <a:xfrm>
            <a:off x="807720" y="2703621"/>
            <a:ext cx="10058400" cy="145075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200" i="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5400" b="1" dirty="0">
              <a:latin typeface="Chalkboard" panose="03050602040202020205" pitchFamily="66" charset="77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E415020-6BE5-EC44-BF19-9791B5057AB3}"/>
              </a:ext>
            </a:extLst>
          </p:cNvPr>
          <p:cNvSpPr txBox="1">
            <a:spLocks/>
          </p:cNvSpPr>
          <p:nvPr/>
        </p:nvSpPr>
        <p:spPr>
          <a:xfrm>
            <a:off x="1036320" y="286603"/>
            <a:ext cx="10058400" cy="1450757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200" i="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b="1" dirty="0">
                <a:latin typeface="Chalkboard" panose="03050602040202020205" pitchFamily="66" charset="77"/>
              </a:rPr>
              <a:t>Read (All with </a:t>
            </a:r>
            <a:r>
              <a:rPr lang="en-US" sz="5400" b="1" dirty="0" err="1">
                <a:latin typeface="Chalkboard" panose="03050602040202020205" pitchFamily="66" charset="77"/>
              </a:rPr>
              <a:t>Fliter</a:t>
            </a:r>
            <a:r>
              <a:rPr lang="en-US" sz="5400" b="1" dirty="0">
                <a:latin typeface="Chalkboard" panose="03050602040202020205" pitchFamily="66" charset="7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50726224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2D86877-2A0C-3241-AD07-E3D84DA535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40857" y="725378"/>
            <a:ext cx="9376474" cy="685800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CB6ABC94-1744-5546-BC33-B1B7E4D134C1}"/>
              </a:ext>
            </a:extLst>
          </p:cNvPr>
          <p:cNvSpPr txBox="1">
            <a:spLocks/>
          </p:cNvSpPr>
          <p:nvPr/>
        </p:nvSpPr>
        <p:spPr>
          <a:xfrm>
            <a:off x="807720" y="2703621"/>
            <a:ext cx="10058400" cy="145075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200" i="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5400" b="1" dirty="0">
              <a:latin typeface="Chalkboard" panose="03050602040202020205" pitchFamily="66" charset="77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E415020-6BE5-EC44-BF19-9791B5057AB3}"/>
              </a:ext>
            </a:extLst>
          </p:cNvPr>
          <p:cNvSpPr txBox="1">
            <a:spLocks/>
          </p:cNvSpPr>
          <p:nvPr/>
        </p:nvSpPr>
        <p:spPr>
          <a:xfrm>
            <a:off x="1036320" y="286603"/>
            <a:ext cx="10058400" cy="1450757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200" i="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b="1" dirty="0">
                <a:latin typeface="Chalkboard" panose="03050602040202020205" pitchFamily="66" charset="77"/>
              </a:rPr>
              <a:t>Read (Single)</a:t>
            </a:r>
          </a:p>
        </p:txBody>
      </p:sp>
    </p:spTree>
    <p:extLst>
      <p:ext uri="{BB962C8B-B14F-4D97-AF65-F5344CB8AC3E}">
        <p14:creationId xmlns:p14="http://schemas.microsoft.com/office/powerpoint/2010/main" val="343813619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2D86877-2A0C-3241-AD07-E3D84DA535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00646" y="725378"/>
            <a:ext cx="8256895" cy="685800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CB6ABC94-1744-5546-BC33-B1B7E4D134C1}"/>
              </a:ext>
            </a:extLst>
          </p:cNvPr>
          <p:cNvSpPr txBox="1">
            <a:spLocks/>
          </p:cNvSpPr>
          <p:nvPr/>
        </p:nvSpPr>
        <p:spPr>
          <a:xfrm>
            <a:off x="807720" y="2703621"/>
            <a:ext cx="10058400" cy="145075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200" i="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5400" b="1" dirty="0">
              <a:latin typeface="Chalkboard" panose="03050602040202020205" pitchFamily="66" charset="77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E415020-6BE5-EC44-BF19-9791B5057AB3}"/>
              </a:ext>
            </a:extLst>
          </p:cNvPr>
          <p:cNvSpPr txBox="1">
            <a:spLocks/>
          </p:cNvSpPr>
          <p:nvPr/>
        </p:nvSpPr>
        <p:spPr>
          <a:xfrm>
            <a:off x="1036320" y="286603"/>
            <a:ext cx="10058400" cy="1450757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200" i="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b="1" dirty="0">
                <a:latin typeface="Chalkboard" panose="03050602040202020205" pitchFamily="66" charset="77"/>
              </a:rPr>
              <a:t>Update</a:t>
            </a:r>
          </a:p>
        </p:txBody>
      </p:sp>
    </p:spTree>
    <p:extLst>
      <p:ext uri="{BB962C8B-B14F-4D97-AF65-F5344CB8AC3E}">
        <p14:creationId xmlns:p14="http://schemas.microsoft.com/office/powerpoint/2010/main" val="242536305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2D86877-2A0C-3241-AD07-E3D84DA535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40857" y="725378"/>
            <a:ext cx="9376474" cy="6857999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CB6ABC94-1744-5546-BC33-B1B7E4D134C1}"/>
              </a:ext>
            </a:extLst>
          </p:cNvPr>
          <p:cNvSpPr txBox="1">
            <a:spLocks/>
          </p:cNvSpPr>
          <p:nvPr/>
        </p:nvSpPr>
        <p:spPr>
          <a:xfrm>
            <a:off x="807720" y="2703621"/>
            <a:ext cx="10058400" cy="145075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200" i="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5400" b="1" dirty="0">
              <a:latin typeface="Chalkboard" panose="03050602040202020205" pitchFamily="66" charset="77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E415020-6BE5-EC44-BF19-9791B5057AB3}"/>
              </a:ext>
            </a:extLst>
          </p:cNvPr>
          <p:cNvSpPr txBox="1">
            <a:spLocks/>
          </p:cNvSpPr>
          <p:nvPr/>
        </p:nvSpPr>
        <p:spPr>
          <a:xfrm>
            <a:off x="1036320" y="286603"/>
            <a:ext cx="10058400" cy="1450757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200" i="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b="1" dirty="0">
                <a:latin typeface="Chalkboard" panose="03050602040202020205" pitchFamily="66" charset="77"/>
              </a:rPr>
              <a:t>Delete</a:t>
            </a:r>
          </a:p>
        </p:txBody>
      </p:sp>
    </p:spTree>
    <p:extLst>
      <p:ext uri="{BB962C8B-B14F-4D97-AF65-F5344CB8AC3E}">
        <p14:creationId xmlns:p14="http://schemas.microsoft.com/office/powerpoint/2010/main" val="42646167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B6ABC94-1744-5546-BC33-B1B7E4D134C1}"/>
              </a:ext>
            </a:extLst>
          </p:cNvPr>
          <p:cNvSpPr txBox="1">
            <a:spLocks/>
          </p:cNvSpPr>
          <p:nvPr/>
        </p:nvSpPr>
        <p:spPr>
          <a:xfrm>
            <a:off x="807720" y="2703621"/>
            <a:ext cx="10058400" cy="145075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200" i="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5400" b="1" dirty="0">
              <a:latin typeface="Chalkboard" panose="03050602040202020205" pitchFamily="66" charset="77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E415020-6BE5-EC44-BF19-9791B5057AB3}"/>
              </a:ext>
            </a:extLst>
          </p:cNvPr>
          <p:cNvSpPr txBox="1">
            <a:spLocks/>
          </p:cNvSpPr>
          <p:nvPr/>
        </p:nvSpPr>
        <p:spPr>
          <a:xfrm>
            <a:off x="1036320" y="286603"/>
            <a:ext cx="10058400" cy="1450757"/>
          </a:xfrm>
          <a:prstGeom prst="rect">
            <a:avLst/>
          </a:prstGeom>
        </p:spPr>
        <p:txBody>
          <a:bodyPr anchor="b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200" i="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b="1" dirty="0">
                <a:latin typeface="Chalkboard" panose="03050602040202020205" pitchFamily="66" charset="77"/>
              </a:rPr>
              <a:t>Add Prisma to </a:t>
            </a:r>
            <a:r>
              <a:rPr lang="en-US" sz="5400" b="1" dirty="0" err="1">
                <a:latin typeface="Chalkboard" panose="03050602040202020205" pitchFamily="66" charset="77"/>
              </a:rPr>
              <a:t>GraphQL</a:t>
            </a:r>
            <a:r>
              <a:rPr lang="en-US" sz="5400" b="1" dirty="0">
                <a:latin typeface="Chalkboard" panose="03050602040202020205" pitchFamily="66" charset="77"/>
              </a:rPr>
              <a:t> Server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F19FB8E-6422-0848-AA79-77942DD57229}"/>
              </a:ext>
            </a:extLst>
          </p:cNvPr>
          <p:cNvSpPr txBox="1">
            <a:spLocks/>
          </p:cNvSpPr>
          <p:nvPr/>
        </p:nvSpPr>
        <p:spPr>
          <a:xfrm>
            <a:off x="1097280" y="2108201"/>
            <a:ext cx="10287000" cy="376089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change output path to </a:t>
            </a:r>
            <a:r>
              <a:rPr lang="en-US" sz="20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gql</a:t>
            </a:r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-server/</a:t>
            </a:r>
            <a:r>
              <a:rPr lang="en-US" sz="20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src</a:t>
            </a:r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in </a:t>
            </a:r>
            <a:r>
              <a:rPr lang="en-US" sz="20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prisma.yml</a:t>
            </a:r>
            <a:endParaRPr lang="en-US" sz="20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prisma</a:t>
            </a:r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generate</a:t>
            </a:r>
          </a:p>
          <a:p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cd ../</a:t>
            </a:r>
            <a:r>
              <a:rPr lang="en-US" sz="20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gql</a:t>
            </a:r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-server</a:t>
            </a:r>
          </a:p>
          <a:p>
            <a:r>
              <a:rPr lang="en-US" sz="20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npm</a:t>
            </a:r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install </a:t>
            </a:r>
            <a:r>
              <a:rPr lang="en-US" sz="20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prisma</a:t>
            </a:r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-client-lib</a:t>
            </a:r>
          </a:p>
          <a:p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code .</a:t>
            </a:r>
          </a:p>
        </p:txBody>
      </p:sp>
    </p:spTree>
    <p:extLst>
      <p:ext uri="{BB962C8B-B14F-4D97-AF65-F5344CB8AC3E}">
        <p14:creationId xmlns:p14="http://schemas.microsoft.com/office/powerpoint/2010/main" val="383960168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2D86877-2A0C-3241-AD07-E3D84DA535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40857" y="880361"/>
            <a:ext cx="9376474" cy="6548033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CB6ABC94-1744-5546-BC33-B1B7E4D134C1}"/>
              </a:ext>
            </a:extLst>
          </p:cNvPr>
          <p:cNvSpPr txBox="1">
            <a:spLocks/>
          </p:cNvSpPr>
          <p:nvPr/>
        </p:nvSpPr>
        <p:spPr>
          <a:xfrm>
            <a:off x="807720" y="2703621"/>
            <a:ext cx="10058400" cy="145075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200" i="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5400" b="1" dirty="0">
              <a:latin typeface="Chalkboard" panose="03050602040202020205" pitchFamily="66" charset="77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E415020-6BE5-EC44-BF19-9791B5057AB3}"/>
              </a:ext>
            </a:extLst>
          </p:cNvPr>
          <p:cNvSpPr txBox="1">
            <a:spLocks/>
          </p:cNvSpPr>
          <p:nvPr/>
        </p:nvSpPr>
        <p:spPr>
          <a:xfrm>
            <a:off x="1036320" y="286603"/>
            <a:ext cx="10058400" cy="1450757"/>
          </a:xfrm>
          <a:prstGeom prst="rect">
            <a:avLst/>
          </a:prstGeom>
        </p:spPr>
        <p:txBody>
          <a:bodyPr anchor="b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200" i="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b="1" dirty="0">
                <a:latin typeface="Chalkboard" panose="03050602040202020205" pitchFamily="66" charset="77"/>
              </a:rPr>
              <a:t>Add database layer with </a:t>
            </a:r>
            <a:r>
              <a:rPr lang="en-US" sz="5400" b="1" dirty="0" err="1">
                <a:latin typeface="Chalkboard" panose="03050602040202020205" pitchFamily="66" charset="77"/>
              </a:rPr>
              <a:t>prisma</a:t>
            </a:r>
            <a:endParaRPr lang="en-US" sz="5400" b="1" dirty="0">
              <a:latin typeface="Chalkboard" panose="03050602040202020205" pitchFamily="66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18690039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2D86877-2A0C-3241-AD07-E3D84DA535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52755" y="880361"/>
            <a:ext cx="8952677" cy="6548033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CB6ABC94-1744-5546-BC33-B1B7E4D134C1}"/>
              </a:ext>
            </a:extLst>
          </p:cNvPr>
          <p:cNvSpPr txBox="1">
            <a:spLocks/>
          </p:cNvSpPr>
          <p:nvPr/>
        </p:nvSpPr>
        <p:spPr>
          <a:xfrm>
            <a:off x="807720" y="2703621"/>
            <a:ext cx="10058400" cy="145075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200" i="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5400" b="1" dirty="0">
              <a:latin typeface="Chalkboard" panose="03050602040202020205" pitchFamily="66" charset="77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E415020-6BE5-EC44-BF19-9791B5057AB3}"/>
              </a:ext>
            </a:extLst>
          </p:cNvPr>
          <p:cNvSpPr txBox="1">
            <a:spLocks/>
          </p:cNvSpPr>
          <p:nvPr/>
        </p:nvSpPr>
        <p:spPr>
          <a:xfrm>
            <a:off x="1036320" y="286603"/>
            <a:ext cx="10058400" cy="1450757"/>
          </a:xfrm>
          <a:prstGeom prst="rect">
            <a:avLst/>
          </a:prstGeom>
        </p:spPr>
        <p:txBody>
          <a:bodyPr anchor="b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200" i="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b="1" dirty="0">
                <a:latin typeface="Chalkboard" panose="03050602040202020205" pitchFamily="66" charset="77"/>
              </a:rPr>
              <a:t>Complete API operations against the database</a:t>
            </a:r>
          </a:p>
        </p:txBody>
      </p:sp>
    </p:spTree>
    <p:extLst>
      <p:ext uri="{BB962C8B-B14F-4D97-AF65-F5344CB8AC3E}">
        <p14:creationId xmlns:p14="http://schemas.microsoft.com/office/powerpoint/2010/main" val="197302221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2D86877-2A0C-3241-AD07-E3D84DA535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79403" y="880361"/>
            <a:ext cx="8699380" cy="6548033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CB6ABC94-1744-5546-BC33-B1B7E4D134C1}"/>
              </a:ext>
            </a:extLst>
          </p:cNvPr>
          <p:cNvSpPr txBox="1">
            <a:spLocks/>
          </p:cNvSpPr>
          <p:nvPr/>
        </p:nvSpPr>
        <p:spPr>
          <a:xfrm>
            <a:off x="807720" y="2703621"/>
            <a:ext cx="10058400" cy="145075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200" i="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5400" b="1" dirty="0">
              <a:latin typeface="Chalkboard" panose="03050602040202020205" pitchFamily="66" charset="77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E415020-6BE5-EC44-BF19-9791B5057AB3}"/>
              </a:ext>
            </a:extLst>
          </p:cNvPr>
          <p:cNvSpPr txBox="1">
            <a:spLocks/>
          </p:cNvSpPr>
          <p:nvPr/>
        </p:nvSpPr>
        <p:spPr>
          <a:xfrm>
            <a:off x="1036320" y="286603"/>
            <a:ext cx="10058400" cy="1450757"/>
          </a:xfrm>
          <a:prstGeom prst="rect">
            <a:avLst/>
          </a:prstGeom>
        </p:spPr>
        <p:txBody>
          <a:bodyPr anchor="b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200" i="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b="1" dirty="0">
                <a:latin typeface="Chalkboard" panose="03050602040202020205" pitchFamily="66" charset="77"/>
              </a:rPr>
              <a:t>Complete API operations against the database</a:t>
            </a:r>
          </a:p>
        </p:txBody>
      </p:sp>
    </p:spTree>
    <p:extLst>
      <p:ext uri="{BB962C8B-B14F-4D97-AF65-F5344CB8AC3E}">
        <p14:creationId xmlns:p14="http://schemas.microsoft.com/office/powerpoint/2010/main" val="233160744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2D86877-2A0C-3241-AD07-E3D84DA535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79403" y="1260575"/>
            <a:ext cx="8699380" cy="578760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CB6ABC94-1744-5546-BC33-B1B7E4D134C1}"/>
              </a:ext>
            </a:extLst>
          </p:cNvPr>
          <p:cNvSpPr txBox="1">
            <a:spLocks/>
          </p:cNvSpPr>
          <p:nvPr/>
        </p:nvSpPr>
        <p:spPr>
          <a:xfrm>
            <a:off x="807720" y="2703621"/>
            <a:ext cx="10058400" cy="145075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200" i="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5400" b="1" dirty="0">
              <a:latin typeface="Chalkboard" panose="03050602040202020205" pitchFamily="66" charset="77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E415020-6BE5-EC44-BF19-9791B5057AB3}"/>
              </a:ext>
            </a:extLst>
          </p:cNvPr>
          <p:cNvSpPr txBox="1">
            <a:spLocks/>
          </p:cNvSpPr>
          <p:nvPr/>
        </p:nvSpPr>
        <p:spPr>
          <a:xfrm>
            <a:off x="1036320" y="286603"/>
            <a:ext cx="10058400" cy="1450757"/>
          </a:xfrm>
          <a:prstGeom prst="rect">
            <a:avLst/>
          </a:prstGeom>
        </p:spPr>
        <p:txBody>
          <a:bodyPr anchor="b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200" i="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b="1" dirty="0">
                <a:latin typeface="Chalkboard" panose="03050602040202020205" pitchFamily="66" charset="77"/>
              </a:rPr>
              <a:t>Complete API operations against the database</a:t>
            </a:r>
          </a:p>
        </p:txBody>
      </p:sp>
    </p:spTree>
    <p:extLst>
      <p:ext uri="{BB962C8B-B14F-4D97-AF65-F5344CB8AC3E}">
        <p14:creationId xmlns:p14="http://schemas.microsoft.com/office/powerpoint/2010/main" val="3124318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3FC1A-E781-4D8F-AB64-708BCAD915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pPr algn="ctr"/>
            <a:r>
              <a:rPr lang="en-US" sz="5400" b="1" dirty="0">
                <a:latin typeface="Chalkboard" panose="03050602040202020205" pitchFamily="66" charset="77"/>
              </a:rPr>
              <a:t>Typical 3-tier Architecture</a:t>
            </a:r>
          </a:p>
        </p:txBody>
      </p:sp>
      <p:pic>
        <p:nvPicPr>
          <p:cNvPr id="5" name="Content Placeholder 4" descr="A close up of a logo&#10;&#10;Description automatically generated">
            <a:extLst>
              <a:ext uri="{FF2B5EF4-FFF2-40B4-BE49-F238E27FC236}">
                <a16:creationId xmlns:a16="http://schemas.microsoft.com/office/drawing/2014/main" id="{5F0F9065-D605-4353-A229-F0573A96F5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5105" y="2562686"/>
            <a:ext cx="7301789" cy="1732628"/>
          </a:xfrm>
        </p:spPr>
      </p:pic>
      <p:sp>
        <p:nvSpPr>
          <p:cNvPr id="3" name="Arrow: Left-Right 2">
            <a:extLst>
              <a:ext uri="{FF2B5EF4-FFF2-40B4-BE49-F238E27FC236}">
                <a16:creationId xmlns:a16="http://schemas.microsoft.com/office/drawing/2014/main" id="{9FD909DB-B832-430F-8BDE-3A8D093A1A6B}"/>
              </a:ext>
            </a:extLst>
          </p:cNvPr>
          <p:cNvSpPr/>
          <p:nvPr/>
        </p:nvSpPr>
        <p:spPr>
          <a:xfrm>
            <a:off x="7128769" y="3045041"/>
            <a:ext cx="1233996" cy="488272"/>
          </a:xfrm>
          <a:prstGeom prst="leftRightArrow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5" descr="Question mark">
            <a:extLst>
              <a:ext uri="{FF2B5EF4-FFF2-40B4-BE49-F238E27FC236}">
                <a16:creationId xmlns:a16="http://schemas.microsoft.com/office/drawing/2014/main" id="{59F7B9C1-712A-41C6-966B-19AA4F5B12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88567" y="213064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85827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>
            <a:extLst>
              <a:ext uri="{FF2B5EF4-FFF2-40B4-BE49-F238E27FC236}">
                <a16:creationId xmlns:a16="http://schemas.microsoft.com/office/drawing/2014/main" id="{A5C69D79-B594-4342-86F4-96CB63F52D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176" y="10"/>
            <a:ext cx="1218565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Rectangle 74">
            <a:extLst>
              <a:ext uri="{FF2B5EF4-FFF2-40B4-BE49-F238E27FC236}">
                <a16:creationId xmlns:a16="http://schemas.microsoft.com/office/drawing/2014/main" id="{7319A1DD-F557-4EC6-8A8C-F7617B4CD6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118982"/>
            <a:ext cx="7537704" cy="2462668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12FEBB6-BBD7-4667-9E15-65083816FFF8}"/>
              </a:ext>
            </a:extLst>
          </p:cNvPr>
          <p:cNvSpPr txBox="1"/>
          <p:nvPr/>
        </p:nvSpPr>
        <p:spPr>
          <a:xfrm>
            <a:off x="735791" y="3331444"/>
            <a:ext cx="6470692" cy="122930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spc="-50" dirty="0">
                <a:latin typeface="Chalkboard" panose="03050602040202020205" pitchFamily="66" charset="77"/>
                <a:ea typeface="+mj-ea"/>
                <a:cs typeface="+mj-cs"/>
              </a:rPr>
              <a:t>React &amp; Apollo Boost</a:t>
            </a:r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D28A9C89-B313-458F-9C85-515930A51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72429" y="4641183"/>
            <a:ext cx="6309360" cy="0"/>
          </a:xfrm>
          <a:prstGeom prst="line">
            <a:avLst/>
          </a:prstGeom>
          <a:ln w="19050">
            <a:solidFill>
              <a:schemeClr val="accent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Rectangle 78">
            <a:extLst>
              <a:ext uri="{FF2B5EF4-FFF2-40B4-BE49-F238E27FC236}">
                <a16:creationId xmlns:a16="http://schemas.microsoft.com/office/drawing/2014/main" id="{C390A367-0330-4E03-9D5F-40308A7975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A0E8B9-6134-4378-8A50-C56781BBF63F}"/>
              </a:ext>
            </a:extLst>
          </p:cNvPr>
          <p:cNvSpPr/>
          <p:nvPr/>
        </p:nvSpPr>
        <p:spPr>
          <a:xfrm>
            <a:off x="4069842" y="2834766"/>
            <a:ext cx="5424994" cy="1188467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31992108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22CAC24-FCE2-F246-B2AB-20286ED989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8964" y="193359"/>
            <a:ext cx="9674072" cy="6471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67692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B6ABC94-1744-5546-BC33-B1B7E4D134C1}"/>
              </a:ext>
            </a:extLst>
          </p:cNvPr>
          <p:cNvSpPr txBox="1">
            <a:spLocks/>
          </p:cNvSpPr>
          <p:nvPr/>
        </p:nvSpPr>
        <p:spPr>
          <a:xfrm>
            <a:off x="807720" y="2703621"/>
            <a:ext cx="10058400" cy="145075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200" i="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5400" b="1" dirty="0">
              <a:latin typeface="Chalkboard" panose="03050602040202020205" pitchFamily="66" charset="77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E415020-6BE5-EC44-BF19-9791B5057AB3}"/>
              </a:ext>
            </a:extLst>
          </p:cNvPr>
          <p:cNvSpPr txBox="1">
            <a:spLocks/>
          </p:cNvSpPr>
          <p:nvPr/>
        </p:nvSpPr>
        <p:spPr>
          <a:xfrm>
            <a:off x="1036320" y="286603"/>
            <a:ext cx="10058400" cy="1450757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200" i="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b="1" dirty="0">
                <a:latin typeface="Chalkboard" panose="03050602040202020205" pitchFamily="66" charset="77"/>
              </a:rPr>
              <a:t>Create React App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F19FB8E-6422-0848-AA79-77942DD57229}"/>
              </a:ext>
            </a:extLst>
          </p:cNvPr>
          <p:cNvSpPr txBox="1">
            <a:spLocks/>
          </p:cNvSpPr>
          <p:nvPr/>
        </p:nvSpPr>
        <p:spPr>
          <a:xfrm>
            <a:off x="1097280" y="2108201"/>
            <a:ext cx="10287000" cy="376089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npx</a:t>
            </a:r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create-react-app client</a:t>
            </a:r>
          </a:p>
          <a:p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cd client</a:t>
            </a:r>
          </a:p>
          <a:p>
            <a:r>
              <a:rPr lang="en-US" sz="20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npm</a:t>
            </a:r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start</a:t>
            </a:r>
          </a:p>
        </p:txBody>
      </p:sp>
    </p:spTree>
    <p:extLst>
      <p:ext uri="{BB962C8B-B14F-4D97-AF65-F5344CB8AC3E}">
        <p14:creationId xmlns:p14="http://schemas.microsoft.com/office/powerpoint/2010/main" val="231086764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B6ABC94-1744-5546-BC33-B1B7E4D134C1}"/>
              </a:ext>
            </a:extLst>
          </p:cNvPr>
          <p:cNvSpPr txBox="1">
            <a:spLocks/>
          </p:cNvSpPr>
          <p:nvPr/>
        </p:nvSpPr>
        <p:spPr>
          <a:xfrm>
            <a:off x="807720" y="2703621"/>
            <a:ext cx="10058400" cy="145075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200" i="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5400" b="1" dirty="0">
              <a:latin typeface="Chalkboard" panose="03050602040202020205" pitchFamily="66" charset="77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E415020-6BE5-EC44-BF19-9791B5057AB3}"/>
              </a:ext>
            </a:extLst>
          </p:cNvPr>
          <p:cNvSpPr txBox="1">
            <a:spLocks/>
          </p:cNvSpPr>
          <p:nvPr/>
        </p:nvSpPr>
        <p:spPr>
          <a:xfrm>
            <a:off x="1036320" y="286603"/>
            <a:ext cx="10058400" cy="1450757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200" i="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b="1" dirty="0">
                <a:latin typeface="Chalkboard" panose="03050602040202020205" pitchFamily="66" charset="77"/>
              </a:rPr>
              <a:t>Workshop: React Basic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F19FB8E-6422-0848-AA79-77942DD57229}"/>
              </a:ext>
            </a:extLst>
          </p:cNvPr>
          <p:cNvSpPr txBox="1">
            <a:spLocks/>
          </p:cNvSpPr>
          <p:nvPr/>
        </p:nvSpPr>
        <p:spPr>
          <a:xfrm>
            <a:off x="1097280" y="2108201"/>
            <a:ext cx="10287000" cy="3760891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JSX</a:t>
            </a:r>
          </a:p>
          <a:p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 Semantic UI</a:t>
            </a:r>
          </a:p>
          <a:p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Component &amp; Props</a:t>
            </a:r>
          </a:p>
          <a:p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State &amp; Events Handler</a:t>
            </a:r>
          </a:p>
          <a:p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Form</a:t>
            </a:r>
          </a:p>
          <a:p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Life Cycle</a:t>
            </a:r>
          </a:p>
          <a:p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HTTP Request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02B4F9C-7CC6-694D-9B67-125B191A1DCB}"/>
              </a:ext>
            </a:extLst>
          </p:cNvPr>
          <p:cNvSpPr/>
          <p:nvPr/>
        </p:nvSpPr>
        <p:spPr>
          <a:xfrm>
            <a:off x="6339758" y="5870601"/>
            <a:ext cx="50445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https://github.com/somprasongd/todo-react-app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527673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B6ABC94-1744-5546-BC33-B1B7E4D134C1}"/>
              </a:ext>
            </a:extLst>
          </p:cNvPr>
          <p:cNvSpPr txBox="1">
            <a:spLocks/>
          </p:cNvSpPr>
          <p:nvPr/>
        </p:nvSpPr>
        <p:spPr>
          <a:xfrm>
            <a:off x="807720" y="2703621"/>
            <a:ext cx="10058400" cy="145075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200" i="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5400" b="1" dirty="0">
              <a:latin typeface="Chalkboard" panose="03050602040202020205" pitchFamily="66" charset="77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E415020-6BE5-EC44-BF19-9791B5057AB3}"/>
              </a:ext>
            </a:extLst>
          </p:cNvPr>
          <p:cNvSpPr txBox="1">
            <a:spLocks/>
          </p:cNvSpPr>
          <p:nvPr/>
        </p:nvSpPr>
        <p:spPr>
          <a:xfrm>
            <a:off x="1036320" y="286603"/>
            <a:ext cx="10058400" cy="1450757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200" i="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b="1" dirty="0">
                <a:latin typeface="Chalkboard" panose="03050602040202020205" pitchFamily="66" charset="77"/>
              </a:rPr>
              <a:t>Apollo Client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02B4F9C-7CC6-694D-9B67-125B191A1DCB}"/>
              </a:ext>
            </a:extLst>
          </p:cNvPr>
          <p:cNvSpPr/>
          <p:nvPr/>
        </p:nvSpPr>
        <p:spPr>
          <a:xfrm>
            <a:off x="6339758" y="5870601"/>
            <a:ext cx="45197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https://www.apollographql.com/docs/react/</a:t>
            </a:r>
            <a:endParaRPr lang="en-US" dirty="0"/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D9BF415B-B54B-F346-BC22-0700C106338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21563509"/>
              </p:ext>
            </p:extLst>
          </p:nvPr>
        </p:nvGraphicFramePr>
        <p:xfrm>
          <a:off x="1106573" y="2019571"/>
          <a:ext cx="9784079" cy="37608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33004280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B6ABC94-1744-5546-BC33-B1B7E4D134C1}"/>
              </a:ext>
            </a:extLst>
          </p:cNvPr>
          <p:cNvSpPr txBox="1">
            <a:spLocks/>
          </p:cNvSpPr>
          <p:nvPr/>
        </p:nvSpPr>
        <p:spPr>
          <a:xfrm>
            <a:off x="807720" y="2703621"/>
            <a:ext cx="10058400" cy="145075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200" i="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5400" b="1" dirty="0">
              <a:latin typeface="Chalkboard" panose="03050602040202020205" pitchFamily="66" charset="77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E415020-6BE5-EC44-BF19-9791B5057AB3}"/>
              </a:ext>
            </a:extLst>
          </p:cNvPr>
          <p:cNvSpPr txBox="1">
            <a:spLocks/>
          </p:cNvSpPr>
          <p:nvPr/>
        </p:nvSpPr>
        <p:spPr>
          <a:xfrm>
            <a:off x="1036320" y="286603"/>
            <a:ext cx="10058400" cy="1450757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200" i="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b="1" dirty="0">
                <a:latin typeface="Chalkboard" panose="03050602040202020205" pitchFamily="66" charset="77"/>
              </a:rPr>
              <a:t>How Apollo Client Works</a:t>
            </a:r>
          </a:p>
        </p:txBody>
      </p:sp>
      <p:pic>
        <p:nvPicPr>
          <p:cNvPr id="7" name="Picture 6" descr="A close up of text on a black background&#10;&#10;Description automatically generated">
            <a:extLst>
              <a:ext uri="{FF2B5EF4-FFF2-40B4-BE49-F238E27FC236}">
                <a16:creationId xmlns:a16="http://schemas.microsoft.com/office/drawing/2014/main" id="{3CC92560-9DD2-6443-9D49-9FA356BC4F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6970" y="2084278"/>
            <a:ext cx="4740990" cy="41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7022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B6ABC94-1744-5546-BC33-B1B7E4D134C1}"/>
              </a:ext>
            </a:extLst>
          </p:cNvPr>
          <p:cNvSpPr txBox="1">
            <a:spLocks/>
          </p:cNvSpPr>
          <p:nvPr/>
        </p:nvSpPr>
        <p:spPr>
          <a:xfrm>
            <a:off x="807720" y="2703621"/>
            <a:ext cx="10058400" cy="145075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200" i="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5400" b="1" dirty="0">
              <a:latin typeface="Chalkboard" panose="03050602040202020205" pitchFamily="66" charset="77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E415020-6BE5-EC44-BF19-9791B5057AB3}"/>
              </a:ext>
            </a:extLst>
          </p:cNvPr>
          <p:cNvSpPr txBox="1">
            <a:spLocks/>
          </p:cNvSpPr>
          <p:nvPr/>
        </p:nvSpPr>
        <p:spPr>
          <a:xfrm>
            <a:off x="1036320" y="286603"/>
            <a:ext cx="10058400" cy="1450757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200" i="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b="1" dirty="0">
                <a:latin typeface="Chalkboard" panose="03050602040202020205" pitchFamily="66" charset="77"/>
              </a:rPr>
              <a:t>Setup Apollo Client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F19FB8E-6422-0848-AA79-77942DD57229}"/>
              </a:ext>
            </a:extLst>
          </p:cNvPr>
          <p:cNvSpPr txBox="1">
            <a:spLocks/>
          </p:cNvSpPr>
          <p:nvPr/>
        </p:nvSpPr>
        <p:spPr>
          <a:xfrm>
            <a:off x="1097280" y="2108201"/>
            <a:ext cx="10287000" cy="376089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npm</a:t>
            </a:r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install </a:t>
            </a:r>
            <a:r>
              <a:rPr lang="en-US" sz="24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apollo</a:t>
            </a:r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-boost @</a:t>
            </a:r>
            <a:r>
              <a:rPr lang="en-US" sz="24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apollo</a:t>
            </a:r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/react-hooks </a:t>
            </a:r>
            <a:r>
              <a:rPr lang="en-US" sz="24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graphql</a:t>
            </a:r>
            <a:endParaRPr lang="en-US" sz="24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4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</a:t>
            </a:r>
            <a:r>
              <a:rPr lang="en-US" dirty="0" err="1">
                <a:solidFill>
                  <a:srgbClr val="FF2F9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apollo</a:t>
            </a:r>
            <a:r>
              <a:rPr lang="en-US" dirty="0">
                <a:solidFill>
                  <a:srgbClr val="FF2F9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-boost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i="1" dirty="0">
                <a:solidFill>
                  <a:schemeClr val="bg1"/>
                </a:solidFill>
                <a:latin typeface="Chalkboard" panose="03050602040202020205" pitchFamily="66" charset="77"/>
                <a:cs typeface="Consolas" panose="020B0609020204030204" pitchFamily="49" charset="0"/>
              </a:rPr>
              <a:t>Package containing everything you need to set up Apollo Client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</a:t>
            </a:r>
            <a:r>
              <a:rPr lang="en-US" dirty="0">
                <a:solidFill>
                  <a:srgbClr val="FF2F9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@</a:t>
            </a:r>
            <a:r>
              <a:rPr lang="en-US" dirty="0" err="1">
                <a:solidFill>
                  <a:srgbClr val="FF2F9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apollo</a:t>
            </a:r>
            <a:r>
              <a:rPr lang="en-US" dirty="0">
                <a:solidFill>
                  <a:srgbClr val="FF2F9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/react-hooks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i="1" dirty="0">
                <a:solidFill>
                  <a:schemeClr val="bg1"/>
                </a:solidFill>
                <a:latin typeface="Chalkboard" panose="03050602040202020205" pitchFamily="66" charset="77"/>
                <a:cs typeface="Consolas" panose="020B0609020204030204" pitchFamily="49" charset="0"/>
              </a:rPr>
              <a:t>React hooks based view layer integration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</a:t>
            </a:r>
            <a:r>
              <a:rPr lang="en-US" dirty="0" err="1">
                <a:solidFill>
                  <a:srgbClr val="FF2F9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graphql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dirty="0">
                <a:solidFill>
                  <a:schemeClr val="bg1"/>
                </a:solidFill>
                <a:latin typeface="Chalkboard" panose="03050602040202020205" pitchFamily="66" charset="77"/>
                <a:cs typeface="Consolas" panose="020B0609020204030204" pitchFamily="49" charset="0"/>
              </a:rPr>
              <a:t>Also parses your </a:t>
            </a:r>
            <a:r>
              <a:rPr lang="en-US" dirty="0" err="1">
                <a:solidFill>
                  <a:schemeClr val="bg1"/>
                </a:solidFill>
                <a:latin typeface="Chalkboard" panose="03050602040202020205" pitchFamily="66" charset="77"/>
                <a:cs typeface="Consolas" panose="020B0609020204030204" pitchFamily="49" charset="0"/>
              </a:rPr>
              <a:t>GraphQL</a:t>
            </a:r>
            <a:r>
              <a:rPr lang="en-US" dirty="0">
                <a:solidFill>
                  <a:schemeClr val="bg1"/>
                </a:solidFill>
                <a:latin typeface="Chalkboard" panose="03050602040202020205" pitchFamily="66" charset="77"/>
                <a:cs typeface="Consolas" panose="020B0609020204030204" pitchFamily="49" charset="0"/>
              </a:rPr>
              <a:t> queries</a:t>
            </a:r>
            <a:endParaRPr lang="en-US" sz="1400" dirty="0">
              <a:solidFill>
                <a:schemeClr val="bg1"/>
              </a:solidFill>
              <a:latin typeface="Chalkboard" panose="03050602040202020205" pitchFamily="66" charset="77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269042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B6ABC94-1744-5546-BC33-B1B7E4D134C1}"/>
              </a:ext>
            </a:extLst>
          </p:cNvPr>
          <p:cNvSpPr txBox="1">
            <a:spLocks/>
          </p:cNvSpPr>
          <p:nvPr/>
        </p:nvSpPr>
        <p:spPr>
          <a:xfrm>
            <a:off x="807720" y="2703621"/>
            <a:ext cx="10058400" cy="145075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200" i="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5400" b="1" dirty="0">
              <a:latin typeface="Chalkboard" panose="03050602040202020205" pitchFamily="66" charset="77"/>
            </a:endParaRPr>
          </a:p>
        </p:txBody>
      </p:sp>
      <p:pic>
        <p:nvPicPr>
          <p:cNvPr id="5" name="Picture 4" descr="A screen shot of a computer&#10;&#10;Description automatically generated">
            <a:extLst>
              <a:ext uri="{FF2B5EF4-FFF2-40B4-BE49-F238E27FC236}">
                <a16:creationId xmlns:a16="http://schemas.microsoft.com/office/drawing/2014/main" id="{8CCC9542-EEE1-F545-A4D2-027ABCB38A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237" y="569118"/>
            <a:ext cx="11439526" cy="5719763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7E415020-6BE5-EC44-BF19-9791B5057AB3}"/>
              </a:ext>
            </a:extLst>
          </p:cNvPr>
          <p:cNvSpPr txBox="1">
            <a:spLocks/>
          </p:cNvSpPr>
          <p:nvPr/>
        </p:nvSpPr>
        <p:spPr>
          <a:xfrm>
            <a:off x="1036320" y="286603"/>
            <a:ext cx="10058400" cy="1450757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200" i="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b="1" dirty="0">
                <a:latin typeface="Chalkboard" panose="03050602040202020205" pitchFamily="66" charset="77"/>
              </a:rPr>
              <a:t>Create Apollo Client</a:t>
            </a:r>
            <a:endParaRPr lang="en-US" sz="5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737038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B6ABC94-1744-5546-BC33-B1B7E4D134C1}"/>
              </a:ext>
            </a:extLst>
          </p:cNvPr>
          <p:cNvSpPr txBox="1">
            <a:spLocks/>
          </p:cNvSpPr>
          <p:nvPr/>
        </p:nvSpPr>
        <p:spPr>
          <a:xfrm>
            <a:off x="807720" y="2703621"/>
            <a:ext cx="10058400" cy="145075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200" i="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5400" b="1" dirty="0">
              <a:latin typeface="Chalkboard" panose="03050602040202020205" pitchFamily="66" charset="77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CC9542-EEE1-F545-A4D2-027ABCB38A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04901" y="1094471"/>
            <a:ext cx="6582198" cy="6119813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7E415020-6BE5-EC44-BF19-9791B5057AB3}"/>
              </a:ext>
            </a:extLst>
          </p:cNvPr>
          <p:cNvSpPr txBox="1">
            <a:spLocks/>
          </p:cNvSpPr>
          <p:nvPr/>
        </p:nvSpPr>
        <p:spPr>
          <a:xfrm>
            <a:off x="1036320" y="286603"/>
            <a:ext cx="10058400" cy="1450757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200" i="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b="1" dirty="0">
                <a:latin typeface="Chalkboard" panose="03050602040202020205" pitchFamily="66" charset="77"/>
              </a:rPr>
              <a:t>Make your first query</a:t>
            </a:r>
            <a:endParaRPr lang="en-US" sz="5400" b="1" dirty="0">
              <a:latin typeface="Chalkboard" panose="03050602040202020205" pitchFamily="66" charset="77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57558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B6ABC94-1744-5546-BC33-B1B7E4D134C1}"/>
              </a:ext>
            </a:extLst>
          </p:cNvPr>
          <p:cNvSpPr txBox="1">
            <a:spLocks/>
          </p:cNvSpPr>
          <p:nvPr/>
        </p:nvSpPr>
        <p:spPr>
          <a:xfrm>
            <a:off x="807720" y="2703621"/>
            <a:ext cx="10058400" cy="145075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200" i="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5400" b="1" dirty="0">
              <a:latin typeface="Chalkboard" panose="03050602040202020205" pitchFamily="66" charset="77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CC9542-EEE1-F545-A4D2-027ABCB38A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65390" y="1011981"/>
            <a:ext cx="8061219" cy="6162501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7E415020-6BE5-EC44-BF19-9791B5057AB3}"/>
              </a:ext>
            </a:extLst>
          </p:cNvPr>
          <p:cNvSpPr txBox="1">
            <a:spLocks/>
          </p:cNvSpPr>
          <p:nvPr/>
        </p:nvSpPr>
        <p:spPr>
          <a:xfrm>
            <a:off x="1036320" y="286603"/>
            <a:ext cx="10058400" cy="1450757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200" i="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b="1" dirty="0">
                <a:latin typeface="Chalkboard" panose="03050602040202020205" pitchFamily="66" charset="77"/>
              </a:rPr>
              <a:t>Connect your client to React</a:t>
            </a:r>
            <a:endParaRPr lang="en-US" sz="5400" b="1" dirty="0">
              <a:latin typeface="Chalkboard" panose="03050602040202020205" pitchFamily="66" charset="77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96283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D57B3-9B1B-4F94-B250-78C2EAFAF4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pPr algn="ctr"/>
            <a:r>
              <a:rPr lang="en-US" sz="5400" b="1" dirty="0">
                <a:latin typeface="Chalkboard" panose="03050602040202020205" pitchFamily="66" charset="77"/>
              </a:rPr>
              <a:t>The Data Access Layer</a:t>
            </a:r>
          </a:p>
        </p:txBody>
      </p:sp>
      <p:pic>
        <p:nvPicPr>
          <p:cNvPr id="5" name="Content Placeholder 4" descr="A close up of a logo&#10;&#10;Description automatically generated">
            <a:extLst>
              <a:ext uri="{FF2B5EF4-FFF2-40B4-BE49-F238E27FC236}">
                <a16:creationId xmlns:a16="http://schemas.microsoft.com/office/drawing/2014/main" id="{028EE946-94F2-4264-A464-66F87F44FE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9555" y="2703621"/>
            <a:ext cx="7132889" cy="1450757"/>
          </a:xfrm>
        </p:spPr>
      </p:pic>
    </p:spTree>
    <p:extLst>
      <p:ext uri="{BB962C8B-B14F-4D97-AF65-F5344CB8AC3E}">
        <p14:creationId xmlns:p14="http://schemas.microsoft.com/office/powerpoint/2010/main" val="291764571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B6ABC94-1744-5546-BC33-B1B7E4D134C1}"/>
              </a:ext>
            </a:extLst>
          </p:cNvPr>
          <p:cNvSpPr txBox="1">
            <a:spLocks/>
          </p:cNvSpPr>
          <p:nvPr/>
        </p:nvSpPr>
        <p:spPr>
          <a:xfrm>
            <a:off x="807720" y="2703621"/>
            <a:ext cx="10058400" cy="145075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200" i="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5400" b="1" dirty="0">
              <a:latin typeface="Chalkboard" panose="03050602040202020205" pitchFamily="66" charset="77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E415020-6BE5-EC44-BF19-9791B5057AB3}"/>
              </a:ext>
            </a:extLst>
          </p:cNvPr>
          <p:cNvSpPr txBox="1">
            <a:spLocks/>
          </p:cNvSpPr>
          <p:nvPr/>
        </p:nvSpPr>
        <p:spPr>
          <a:xfrm>
            <a:off x="1036320" y="286603"/>
            <a:ext cx="10058400" cy="1450757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200" i="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b="1" dirty="0">
                <a:latin typeface="Chalkboard" panose="03050602040202020205" pitchFamily="66" charset="77"/>
              </a:rPr>
              <a:t>Workshop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F19FB8E-6422-0848-AA79-77942DD57229}"/>
              </a:ext>
            </a:extLst>
          </p:cNvPr>
          <p:cNvSpPr txBox="1">
            <a:spLocks/>
          </p:cNvSpPr>
          <p:nvPr/>
        </p:nvSpPr>
        <p:spPr>
          <a:xfrm>
            <a:off x="1097280" y="2108201"/>
            <a:ext cx="10287000" cy="3760891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200" dirty="0">
                <a:solidFill>
                  <a:schemeClr val="tx1"/>
                </a:solidFill>
                <a:latin typeface="Chalkboard" panose="03050602040202020205" pitchFamily="66" charset="77"/>
                <a:cs typeface="Consolas" panose="020B0609020204030204" pitchFamily="49" charset="0"/>
              </a:rPr>
              <a:t>Query &amp; Mutation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02B4F9C-7CC6-694D-9B67-125B191A1DCB}"/>
              </a:ext>
            </a:extLst>
          </p:cNvPr>
          <p:cNvSpPr/>
          <p:nvPr/>
        </p:nvSpPr>
        <p:spPr>
          <a:xfrm>
            <a:off x="3409789" y="5870601"/>
            <a:ext cx="79744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https://gist.github.com/somprasongd/b38045984405730a020560c09f943c04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09642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D57B3-9B1B-4F94-B250-78C2EAFAF4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 fontScale="90000"/>
          </a:bodyPr>
          <a:lstStyle/>
          <a:p>
            <a:pPr algn="ctr"/>
            <a:r>
              <a:rPr lang="en-US" sz="5400" b="1" dirty="0">
                <a:latin typeface="Chalkboard" panose="03050602040202020205" pitchFamily="66" charset="77"/>
              </a:rPr>
              <a:t>Prisma is the Data Access Layer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28EE946-94F2-4264-A464-66F87F44FE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29555" y="2746799"/>
            <a:ext cx="7132889" cy="1364402"/>
          </a:xfrm>
        </p:spPr>
      </p:pic>
    </p:spTree>
    <p:extLst>
      <p:ext uri="{BB962C8B-B14F-4D97-AF65-F5344CB8AC3E}">
        <p14:creationId xmlns:p14="http://schemas.microsoft.com/office/powerpoint/2010/main" val="41773761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D57B3-9B1B-4F94-B250-78C2EAFAF4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5400" b="1" dirty="0">
                <a:latin typeface="Chalkboard" panose="03050602040202020205" pitchFamily="66" charset="77"/>
              </a:rPr>
              <a:t>Architecture</a:t>
            </a:r>
            <a:endParaRPr lang="en-US" sz="4400" b="1" dirty="0">
              <a:latin typeface="Chalkboard" panose="03050602040202020205" pitchFamily="66" charset="77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28EE946-94F2-4264-A464-66F87F44FE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39720" y="2605673"/>
            <a:ext cx="7312560" cy="1646654"/>
          </a:xfrm>
        </p:spPr>
      </p:pic>
    </p:spTree>
    <p:extLst>
      <p:ext uri="{BB962C8B-B14F-4D97-AF65-F5344CB8AC3E}">
        <p14:creationId xmlns:p14="http://schemas.microsoft.com/office/powerpoint/2010/main" val="3312434723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VTI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Arial Nova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 Nova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216</TotalTime>
  <Words>895</Words>
  <Application>Microsoft Macintosh PowerPoint</Application>
  <PresentationFormat>Widescreen</PresentationFormat>
  <Paragraphs>253</Paragraphs>
  <Slides>70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76" baseType="lpstr">
      <vt:lpstr>Arial Nova</vt:lpstr>
      <vt:lpstr>Arial Nova Light</vt:lpstr>
      <vt:lpstr>Calibri</vt:lpstr>
      <vt:lpstr>Chalkboard</vt:lpstr>
      <vt:lpstr>Consolas</vt:lpstr>
      <vt:lpstr>RetrospectVTI</vt:lpstr>
      <vt:lpstr>Fullstack with</vt:lpstr>
      <vt:lpstr>Somprasong Damyos</vt:lpstr>
      <vt:lpstr>Agenda</vt:lpstr>
      <vt:lpstr>PowerPoint Presentation</vt:lpstr>
      <vt:lpstr>Typical 3-tier Architecture</vt:lpstr>
      <vt:lpstr>Typical 3-tier Architecture</vt:lpstr>
      <vt:lpstr>The Data Access Layer</vt:lpstr>
      <vt:lpstr>Prisma is the Data Access Layer</vt:lpstr>
      <vt:lpstr>Architecture</vt:lpstr>
      <vt:lpstr>PowerPoint Presentation</vt:lpstr>
      <vt:lpstr>What is GraphQL?</vt:lpstr>
      <vt:lpstr>Rest vs GraphQL</vt:lpstr>
      <vt:lpstr>How GraphQL Works?</vt:lpstr>
      <vt:lpstr>Understand GraphQL Servers</vt:lpstr>
      <vt:lpstr>1. The GraphQL Schema</vt:lpstr>
      <vt:lpstr>PowerPoint Presentation</vt:lpstr>
      <vt:lpstr>2. Resolver Function</vt:lpstr>
      <vt:lpstr>PowerPoint Presentation</vt:lpstr>
      <vt:lpstr>PowerPoint Presentation</vt:lpstr>
      <vt:lpstr>3. Setup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Query &amp; Mutation</vt:lpstr>
      <vt:lpstr>Query &amp; Mutation</vt:lpstr>
      <vt:lpstr>Query &amp; Mutation</vt:lpstr>
      <vt:lpstr>Query &amp; Mutation</vt:lpstr>
      <vt:lpstr>Query &amp; Mutation</vt:lpstr>
      <vt:lpstr>Query &amp; Mutation</vt:lpstr>
      <vt:lpstr>Query &amp; Mutation</vt:lpstr>
      <vt:lpstr>Query &amp; Mutation</vt:lpstr>
      <vt:lpstr>Query &amp; Mutation</vt:lpstr>
      <vt:lpstr>PowerPoint Presentation</vt:lpstr>
      <vt:lpstr>What is Prisma?</vt:lpstr>
      <vt:lpstr>PowerPoint Presentation</vt:lpstr>
      <vt:lpstr>3-Main Concept</vt:lpstr>
      <vt:lpstr>1. Datamodel</vt:lpstr>
      <vt:lpstr>PowerPoint Presentation</vt:lpstr>
      <vt:lpstr>2. Prisma Server</vt:lpstr>
      <vt:lpstr>2. Prisma Server</vt:lpstr>
      <vt:lpstr>PowerPoint Presentation</vt:lpstr>
      <vt:lpstr>3. Prisma Client</vt:lpstr>
      <vt:lpstr>3. Prisma Client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Fullstack with</dc:title>
  <dc:creator>Somprasong Damyos</dc:creator>
  <cp:lastModifiedBy>Somprasong Damyos</cp:lastModifiedBy>
  <cp:revision>11</cp:revision>
  <dcterms:created xsi:type="dcterms:W3CDTF">2019-11-24T08:17:58Z</dcterms:created>
  <dcterms:modified xsi:type="dcterms:W3CDTF">2019-11-24T11:58:50Z</dcterms:modified>
</cp:coreProperties>
</file>